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60" r:id="rId5"/>
    <p:sldId id="257" r:id="rId6"/>
    <p:sldId id="259" r:id="rId7"/>
    <p:sldId id="258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77"/>
      <p:regular r:id="rId19"/>
      <p:bold r:id="rId20"/>
      <p:italic r:id="rId21"/>
      <p:boldItalic r:id="rId22"/>
    </p:embeddedFont>
    <p:embeddedFont>
      <p:font typeface="Lato Black" panose="020F0502020204030203" pitchFamily="34" charset="77"/>
      <p:bold r:id="rId23"/>
      <p:italic r:id="rId24"/>
      <p:boldItalic r:id="rId25"/>
    </p:embeddedFont>
    <p:embeddedFont>
      <p:font typeface="Lato Light" panose="020F0302020204030203" pitchFamily="34" charset="77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FBEE9-A5E1-49F1-9128-64F97A08DEA2}" v="35" dt="2023-11-22T14:41:32.818"/>
    <p1510:client id="{46AC6905-B059-764A-A4E2-E3EB180929A7}" v="13" dt="2023-11-22T14:50:06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27"/>
  </p:normalViewPr>
  <p:slideViewPr>
    <p:cSldViewPr snapToGrid="0">
      <p:cViewPr varScale="1">
        <p:scale>
          <a:sx n="124" d="100"/>
          <a:sy n="124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Dingliana" userId="be7a00d2-8046-426f-9603-bd64596270ec" providerId="ADAL" clId="{46AC6905-B059-764A-A4E2-E3EB180929A7}"/>
    <pc:docChg chg="undo custSel addSld delSld modSld sldOrd modMainMaster">
      <pc:chgData name="John Dingliana" userId="be7a00d2-8046-426f-9603-bd64596270ec" providerId="ADAL" clId="{46AC6905-B059-764A-A4E2-E3EB180929A7}" dt="2023-11-22T14:51:20.731" v="212" actId="113"/>
      <pc:docMkLst>
        <pc:docMk/>
      </pc:docMkLst>
      <pc:sldChg chg="addSp delSp modSp del mod chgLayout">
        <pc:chgData name="John Dingliana" userId="be7a00d2-8046-426f-9603-bd64596270ec" providerId="ADAL" clId="{46AC6905-B059-764A-A4E2-E3EB180929A7}" dt="2023-11-22T14:51:07.069" v="208" actId="2696"/>
        <pc:sldMkLst>
          <pc:docMk/>
          <pc:sldMk cId="332594331" sldId="256"/>
        </pc:sldMkLst>
        <pc:spChg chg="mod ord">
          <ac:chgData name="John Dingliana" userId="be7a00d2-8046-426f-9603-bd64596270ec" providerId="ADAL" clId="{46AC6905-B059-764A-A4E2-E3EB180929A7}" dt="2023-11-22T14:48:07.201" v="26" actId="6264"/>
          <ac:spMkLst>
            <pc:docMk/>
            <pc:sldMk cId="332594331" sldId="256"/>
            <ac:spMk id="2" creationId="{1B7C4DB6-3939-C9BD-F6D2-29BC043C6E94}"/>
          </ac:spMkLst>
        </pc:spChg>
        <pc:spChg chg="add del mod ord">
          <ac:chgData name="John Dingliana" userId="be7a00d2-8046-426f-9603-bd64596270ec" providerId="ADAL" clId="{46AC6905-B059-764A-A4E2-E3EB180929A7}" dt="2023-11-22T14:50:28.282" v="100" actId="2711"/>
          <ac:spMkLst>
            <pc:docMk/>
            <pc:sldMk cId="332594331" sldId="256"/>
            <ac:spMk id="3" creationId="{7207C152-4873-EA32-8E62-2D5B75E84C7D}"/>
          </ac:spMkLst>
        </pc:spChg>
        <pc:spChg chg="add del mod">
          <ac:chgData name="John Dingliana" userId="be7a00d2-8046-426f-9603-bd64596270ec" providerId="ADAL" clId="{46AC6905-B059-764A-A4E2-E3EB180929A7}" dt="2023-11-22T14:45:53.521" v="3" actId="6264"/>
          <ac:spMkLst>
            <pc:docMk/>
            <pc:sldMk cId="332594331" sldId="256"/>
            <ac:spMk id="4" creationId="{C8223F5D-50C5-BA4D-920E-70BC26F29898}"/>
          </ac:spMkLst>
        </pc:spChg>
        <pc:spChg chg="add del mod">
          <ac:chgData name="John Dingliana" userId="be7a00d2-8046-426f-9603-bd64596270ec" providerId="ADAL" clId="{46AC6905-B059-764A-A4E2-E3EB180929A7}" dt="2023-11-22T14:45:53.521" v="3" actId="6264"/>
          <ac:spMkLst>
            <pc:docMk/>
            <pc:sldMk cId="332594331" sldId="256"/>
            <ac:spMk id="5" creationId="{5E5EA863-1E7D-D34E-9287-BAFCD2852E9E}"/>
          </ac:spMkLst>
        </pc:spChg>
        <pc:spChg chg="add del mod">
          <ac:chgData name="John Dingliana" userId="be7a00d2-8046-426f-9603-bd64596270ec" providerId="ADAL" clId="{46AC6905-B059-764A-A4E2-E3EB180929A7}" dt="2023-11-22T14:45:54.234" v="4" actId="6264"/>
          <ac:spMkLst>
            <pc:docMk/>
            <pc:sldMk cId="332594331" sldId="256"/>
            <ac:spMk id="6" creationId="{B11CD7F4-2BC9-8146-B553-7B3F37E25B1E}"/>
          </ac:spMkLst>
        </pc:spChg>
        <pc:spChg chg="add del mod">
          <ac:chgData name="John Dingliana" userId="be7a00d2-8046-426f-9603-bd64596270ec" providerId="ADAL" clId="{46AC6905-B059-764A-A4E2-E3EB180929A7}" dt="2023-11-22T14:45:54.234" v="4" actId="6264"/>
          <ac:spMkLst>
            <pc:docMk/>
            <pc:sldMk cId="332594331" sldId="256"/>
            <ac:spMk id="7" creationId="{418630A5-6B43-4145-9EB6-581B9CD45B44}"/>
          </ac:spMkLst>
        </pc:spChg>
        <pc:spChg chg="add del mod">
          <ac:chgData name="John Dingliana" userId="be7a00d2-8046-426f-9603-bd64596270ec" providerId="ADAL" clId="{46AC6905-B059-764A-A4E2-E3EB180929A7}" dt="2023-11-22T14:46:14.974" v="10" actId="6264"/>
          <ac:spMkLst>
            <pc:docMk/>
            <pc:sldMk cId="332594331" sldId="256"/>
            <ac:spMk id="8" creationId="{5DAE16F4-F515-7A44-B5BE-7C537DAFC007}"/>
          </ac:spMkLst>
        </pc:spChg>
        <pc:spChg chg="add del mod ord">
          <ac:chgData name="John Dingliana" userId="be7a00d2-8046-426f-9603-bd64596270ec" providerId="ADAL" clId="{46AC6905-B059-764A-A4E2-E3EB180929A7}" dt="2023-11-22T14:46:14.974" v="10" actId="6264"/>
          <ac:spMkLst>
            <pc:docMk/>
            <pc:sldMk cId="332594331" sldId="256"/>
            <ac:spMk id="9" creationId="{FE984B9E-BD5A-CD4A-960D-CF114745561D}"/>
          </ac:spMkLst>
        </pc:spChg>
        <pc:spChg chg="add del mod">
          <ac:chgData name="John Dingliana" userId="be7a00d2-8046-426f-9603-bd64596270ec" providerId="ADAL" clId="{46AC6905-B059-764A-A4E2-E3EB180929A7}" dt="2023-11-22T14:46:33.901" v="15" actId="6264"/>
          <ac:spMkLst>
            <pc:docMk/>
            <pc:sldMk cId="332594331" sldId="256"/>
            <ac:spMk id="10" creationId="{BC4B3561-767F-1448-92C7-062D40FA72F7}"/>
          </ac:spMkLst>
        </pc:spChg>
        <pc:spChg chg="add del mod">
          <ac:chgData name="John Dingliana" userId="be7a00d2-8046-426f-9603-bd64596270ec" providerId="ADAL" clId="{46AC6905-B059-764A-A4E2-E3EB180929A7}" dt="2023-11-22T14:46:33.901" v="15" actId="6264"/>
          <ac:spMkLst>
            <pc:docMk/>
            <pc:sldMk cId="332594331" sldId="256"/>
            <ac:spMk id="11" creationId="{5A58C3BC-6DCB-4843-A6FE-6780E02D999D}"/>
          </ac:spMkLst>
        </pc:spChg>
        <pc:spChg chg="add del mod">
          <ac:chgData name="John Dingliana" userId="be7a00d2-8046-426f-9603-bd64596270ec" providerId="ADAL" clId="{46AC6905-B059-764A-A4E2-E3EB180929A7}" dt="2023-11-22T14:48:02.234" v="23" actId="6264"/>
          <ac:spMkLst>
            <pc:docMk/>
            <pc:sldMk cId="332594331" sldId="256"/>
            <ac:spMk id="12" creationId="{D3BC908D-37E9-4B44-BB21-83A3555C1CF1}"/>
          </ac:spMkLst>
        </pc:spChg>
        <pc:spChg chg="add del mod">
          <ac:chgData name="John Dingliana" userId="be7a00d2-8046-426f-9603-bd64596270ec" providerId="ADAL" clId="{46AC6905-B059-764A-A4E2-E3EB180929A7}" dt="2023-11-22T14:48:02.234" v="23" actId="6264"/>
          <ac:spMkLst>
            <pc:docMk/>
            <pc:sldMk cId="332594331" sldId="256"/>
            <ac:spMk id="13" creationId="{2F5DE30C-B3A3-4F4A-9EF6-EB400F693FCD}"/>
          </ac:spMkLst>
        </pc:spChg>
        <pc:spChg chg="add del mod">
          <ac:chgData name="John Dingliana" userId="be7a00d2-8046-426f-9603-bd64596270ec" providerId="ADAL" clId="{46AC6905-B059-764A-A4E2-E3EB180929A7}" dt="2023-11-22T14:48:02.929" v="24" actId="6264"/>
          <ac:spMkLst>
            <pc:docMk/>
            <pc:sldMk cId="332594331" sldId="256"/>
            <ac:spMk id="14" creationId="{DEEE1002-F608-DE45-9471-1E3E1E57803C}"/>
          </ac:spMkLst>
        </pc:spChg>
        <pc:spChg chg="add del mod">
          <ac:chgData name="John Dingliana" userId="be7a00d2-8046-426f-9603-bd64596270ec" providerId="ADAL" clId="{46AC6905-B059-764A-A4E2-E3EB180929A7}" dt="2023-11-22T14:48:02.929" v="24" actId="6264"/>
          <ac:spMkLst>
            <pc:docMk/>
            <pc:sldMk cId="332594331" sldId="256"/>
            <ac:spMk id="15" creationId="{4B4EA631-8C54-474D-93A4-1F0337DEADB8}"/>
          </ac:spMkLst>
        </pc:spChg>
        <pc:spChg chg="add del mod">
          <ac:chgData name="John Dingliana" userId="be7a00d2-8046-426f-9603-bd64596270ec" providerId="ADAL" clId="{46AC6905-B059-764A-A4E2-E3EB180929A7}" dt="2023-11-22T14:48:03.218" v="25" actId="6264"/>
          <ac:spMkLst>
            <pc:docMk/>
            <pc:sldMk cId="332594331" sldId="256"/>
            <ac:spMk id="16" creationId="{1BD20CBC-5C63-2649-B0BB-E4CE6731B6B3}"/>
          </ac:spMkLst>
        </pc:spChg>
        <pc:spChg chg="add del mod">
          <ac:chgData name="John Dingliana" userId="be7a00d2-8046-426f-9603-bd64596270ec" providerId="ADAL" clId="{46AC6905-B059-764A-A4E2-E3EB180929A7}" dt="2023-11-22T14:48:03.218" v="25" actId="6264"/>
          <ac:spMkLst>
            <pc:docMk/>
            <pc:sldMk cId="332594331" sldId="256"/>
            <ac:spMk id="17" creationId="{17ACD52B-FF8E-E64C-A310-B0487FA3B02C}"/>
          </ac:spMkLst>
        </pc:spChg>
        <pc:spChg chg="add del mod">
          <ac:chgData name="John Dingliana" userId="be7a00d2-8046-426f-9603-bd64596270ec" providerId="ADAL" clId="{46AC6905-B059-764A-A4E2-E3EB180929A7}" dt="2023-11-22T14:48:07.201" v="26" actId="6264"/>
          <ac:spMkLst>
            <pc:docMk/>
            <pc:sldMk cId="332594331" sldId="256"/>
            <ac:spMk id="18" creationId="{734A2FDC-FDC5-8243-9285-F952E76749D2}"/>
          </ac:spMkLst>
        </pc:spChg>
        <pc:spChg chg="add del mod">
          <ac:chgData name="John Dingliana" userId="be7a00d2-8046-426f-9603-bd64596270ec" providerId="ADAL" clId="{46AC6905-B059-764A-A4E2-E3EB180929A7}" dt="2023-11-22T14:48:07.201" v="26" actId="6264"/>
          <ac:spMkLst>
            <pc:docMk/>
            <pc:sldMk cId="332594331" sldId="256"/>
            <ac:spMk id="19" creationId="{53EAD663-CD73-7040-808B-50813B041437}"/>
          </ac:spMkLst>
        </pc:spChg>
      </pc:sldChg>
      <pc:sldChg chg="addSp delSp modSp add mod ord chgLayout">
        <pc:chgData name="John Dingliana" userId="be7a00d2-8046-426f-9603-bd64596270ec" providerId="ADAL" clId="{46AC6905-B059-764A-A4E2-E3EB180929A7}" dt="2023-11-22T14:51:20.731" v="212" actId="113"/>
        <pc:sldMkLst>
          <pc:docMk/>
          <pc:sldMk cId="1694037906" sldId="260"/>
        </pc:sldMkLst>
        <pc:spChg chg="mod ord">
          <ac:chgData name="John Dingliana" userId="be7a00d2-8046-426f-9603-bd64596270ec" providerId="ADAL" clId="{46AC6905-B059-764A-A4E2-E3EB180929A7}" dt="2023-11-22T14:49:53.059" v="96" actId="6264"/>
          <ac:spMkLst>
            <pc:docMk/>
            <pc:sldMk cId="1694037906" sldId="260"/>
            <ac:spMk id="2" creationId="{1B7C4DB6-3939-C9BD-F6D2-29BC043C6E94}"/>
          </ac:spMkLst>
        </pc:spChg>
        <pc:spChg chg="del mod">
          <ac:chgData name="John Dingliana" userId="be7a00d2-8046-426f-9603-bd64596270ec" providerId="ADAL" clId="{46AC6905-B059-764A-A4E2-E3EB180929A7}" dt="2023-11-22T14:49:53.059" v="96" actId="6264"/>
          <ac:spMkLst>
            <pc:docMk/>
            <pc:sldMk cId="1694037906" sldId="260"/>
            <ac:spMk id="3" creationId="{7207C152-4873-EA32-8E62-2D5B75E84C7D}"/>
          </ac:spMkLst>
        </pc:spChg>
        <pc:spChg chg="add del mod">
          <ac:chgData name="John Dingliana" userId="be7a00d2-8046-426f-9603-bd64596270ec" providerId="ADAL" clId="{46AC6905-B059-764A-A4E2-E3EB180929A7}" dt="2023-11-22T14:49:53.059" v="96" actId="6264"/>
          <ac:spMkLst>
            <pc:docMk/>
            <pc:sldMk cId="1694037906" sldId="260"/>
            <ac:spMk id="4" creationId="{253AB1B9-09D1-5044-9324-E6EB6684BABE}"/>
          </ac:spMkLst>
        </pc:spChg>
        <pc:spChg chg="add mod ord">
          <ac:chgData name="John Dingliana" userId="be7a00d2-8046-426f-9603-bd64596270ec" providerId="ADAL" clId="{46AC6905-B059-764A-A4E2-E3EB180929A7}" dt="2023-11-22T14:51:20.731" v="212" actId="113"/>
          <ac:spMkLst>
            <pc:docMk/>
            <pc:sldMk cId="1694037906" sldId="260"/>
            <ac:spMk id="5" creationId="{C96DD8C9-B3A3-7D46-8BCA-C2A8E7495071}"/>
          </ac:spMkLst>
        </pc:spChg>
      </pc:sldChg>
      <pc:sldMasterChg chg="modSp modSldLayout">
        <pc:chgData name="John Dingliana" userId="be7a00d2-8046-426f-9603-bd64596270ec" providerId="ADAL" clId="{46AC6905-B059-764A-A4E2-E3EB180929A7}" dt="2023-11-22T14:50:06.371" v="97" actId="2711"/>
        <pc:sldMasterMkLst>
          <pc:docMk/>
          <pc:sldMasterMk cId="691837105" sldId="2147483648"/>
        </pc:sldMasterMkLst>
        <pc:spChg chg="mod">
          <ac:chgData name="John Dingliana" userId="be7a00d2-8046-426f-9603-bd64596270ec" providerId="ADAL" clId="{46AC6905-B059-764A-A4E2-E3EB180929A7}" dt="2023-11-22T14:47:52.998" v="22" actId="948"/>
          <ac:spMkLst>
            <pc:docMk/>
            <pc:sldMasterMk cId="691837105" sldId="2147483648"/>
            <ac:spMk id="3" creationId="{FB98FBA7-57CB-61F2-9FF9-942D1F6D0CD6}"/>
          </ac:spMkLst>
        </pc:spChg>
        <pc:sldLayoutChg chg="modSp mod">
          <pc:chgData name="John Dingliana" userId="be7a00d2-8046-426f-9603-bd64596270ec" providerId="ADAL" clId="{46AC6905-B059-764A-A4E2-E3EB180929A7}" dt="2023-11-22T14:50:06.371" v="97" actId="2711"/>
          <pc:sldLayoutMkLst>
            <pc:docMk/>
            <pc:sldMasterMk cId="691837105" sldId="2147483648"/>
            <pc:sldLayoutMk cId="3595369599" sldId="2147483649"/>
          </pc:sldLayoutMkLst>
          <pc:spChg chg="mod">
            <ac:chgData name="John Dingliana" userId="be7a00d2-8046-426f-9603-bd64596270ec" providerId="ADAL" clId="{46AC6905-B059-764A-A4E2-E3EB180929A7}" dt="2023-11-22T14:50:06.371" v="97" actId="2711"/>
            <ac:spMkLst>
              <pc:docMk/>
              <pc:sldMasterMk cId="691837105" sldId="2147483648"/>
              <pc:sldLayoutMk cId="3595369599" sldId="2147483649"/>
              <ac:spMk id="3" creationId="{007BBBD2-B857-ECD0-2686-F8656D43C782}"/>
            </ac:spMkLst>
          </pc:spChg>
          <pc:picChg chg="mod">
            <ac:chgData name="John Dingliana" userId="be7a00d2-8046-426f-9603-bd64596270ec" providerId="ADAL" clId="{46AC6905-B059-764A-A4E2-E3EB180929A7}" dt="2023-11-22T14:45:34.363" v="0" actId="1076"/>
            <ac:picMkLst>
              <pc:docMk/>
              <pc:sldMasterMk cId="691837105" sldId="2147483648"/>
              <pc:sldLayoutMk cId="3595369599" sldId="2147483649"/>
              <ac:picMk id="12" creationId="{A88BE9A0-2281-87F7-19B7-E48FF5EDB2A9}"/>
            </ac:picMkLst>
          </pc:picChg>
        </pc:sldLayoutChg>
      </pc:sldMasterChg>
    </pc:docChg>
  </pc:docChgLst>
  <pc:docChgLst>
    <pc:chgData name="John Dingliana" userId="be7a00d2-8046-426f-9603-bd64596270ec" providerId="ADAL" clId="{446FBEE9-A5E1-49F1-9128-64F97A08DEA2}"/>
    <pc:docChg chg="undo custSel addSld modSld sldOrd modMainMaster">
      <pc:chgData name="John Dingliana" userId="be7a00d2-8046-426f-9603-bd64596270ec" providerId="ADAL" clId="{446FBEE9-A5E1-49F1-9128-64F97A08DEA2}" dt="2023-11-22T14:42:48.618" v="156" actId="20577"/>
      <pc:docMkLst>
        <pc:docMk/>
      </pc:docMkLst>
      <pc:sldChg chg="addSp delSp modSp mod modClrScheme chgLayout">
        <pc:chgData name="John Dingliana" userId="be7a00d2-8046-426f-9603-bd64596270ec" providerId="ADAL" clId="{446FBEE9-A5E1-49F1-9128-64F97A08DEA2}" dt="2023-11-22T14:37:54.946" v="97" actId="27636"/>
        <pc:sldMkLst>
          <pc:docMk/>
          <pc:sldMk cId="332594331" sldId="256"/>
        </pc:sldMkLst>
        <pc:spChg chg="add del mod ord">
          <ac:chgData name="John Dingliana" userId="be7a00d2-8046-426f-9603-bd64596270ec" providerId="ADAL" clId="{446FBEE9-A5E1-49F1-9128-64F97A08DEA2}" dt="2023-11-22T14:33:19.720" v="69" actId="20577"/>
          <ac:spMkLst>
            <pc:docMk/>
            <pc:sldMk cId="332594331" sldId="256"/>
            <ac:spMk id="2" creationId="{1B7C4DB6-3939-C9BD-F6D2-29BC043C6E94}"/>
          </ac:spMkLst>
        </pc:spChg>
        <pc:spChg chg="add del mod ord">
          <ac:chgData name="John Dingliana" userId="be7a00d2-8046-426f-9603-bd64596270ec" providerId="ADAL" clId="{446FBEE9-A5E1-49F1-9128-64F97A08DEA2}" dt="2023-11-22T14:37:54.946" v="97" actId="27636"/>
          <ac:spMkLst>
            <pc:docMk/>
            <pc:sldMk cId="332594331" sldId="256"/>
            <ac:spMk id="3" creationId="{7207C152-4873-EA32-8E62-2D5B75E84C7D}"/>
          </ac:spMkLst>
        </pc:spChg>
        <pc:spChg chg="add del mod ord">
          <ac:chgData name="John Dingliana" userId="be7a00d2-8046-426f-9603-bd64596270ec" providerId="ADAL" clId="{446FBEE9-A5E1-49F1-9128-64F97A08DEA2}" dt="2023-11-22T14:31:57.948" v="21" actId="700"/>
          <ac:spMkLst>
            <pc:docMk/>
            <pc:sldMk cId="332594331" sldId="256"/>
            <ac:spMk id="4" creationId="{1A46A07D-E7C2-26F1-42D7-2C2E4C6C52A9}"/>
          </ac:spMkLst>
        </pc:spChg>
        <pc:spChg chg="add del mod ord">
          <ac:chgData name="John Dingliana" userId="be7a00d2-8046-426f-9603-bd64596270ec" providerId="ADAL" clId="{446FBEE9-A5E1-49F1-9128-64F97A08DEA2}" dt="2023-11-22T14:31:57.948" v="21" actId="700"/>
          <ac:spMkLst>
            <pc:docMk/>
            <pc:sldMk cId="332594331" sldId="256"/>
            <ac:spMk id="5" creationId="{1C83D0F0-5214-E849-0039-A4178CAF919F}"/>
          </ac:spMkLst>
        </pc:spChg>
      </pc:sldChg>
      <pc:sldChg chg="addSp delSp modSp new mod">
        <pc:chgData name="John Dingliana" userId="be7a00d2-8046-426f-9603-bd64596270ec" providerId="ADAL" clId="{446FBEE9-A5E1-49F1-9128-64F97A08DEA2}" dt="2023-11-22T14:39:41.561" v="110" actId="404"/>
        <pc:sldMkLst>
          <pc:docMk/>
          <pc:sldMk cId="3984282808" sldId="257"/>
        </pc:sldMkLst>
        <pc:spChg chg="del">
          <ac:chgData name="John Dingliana" userId="be7a00d2-8046-426f-9603-bd64596270ec" providerId="ADAL" clId="{446FBEE9-A5E1-49F1-9128-64F97A08DEA2}" dt="2023-11-22T14:33:37.745" v="71"/>
          <ac:spMkLst>
            <pc:docMk/>
            <pc:sldMk cId="3984282808" sldId="257"/>
            <ac:spMk id="2" creationId="{E49AA5A9-B4C5-36F1-335F-CC97B9B35381}"/>
          </ac:spMkLst>
        </pc:spChg>
        <pc:spChg chg="mod">
          <ac:chgData name="John Dingliana" userId="be7a00d2-8046-426f-9603-bd64596270ec" providerId="ADAL" clId="{446FBEE9-A5E1-49F1-9128-64F97A08DEA2}" dt="2023-11-22T14:39:41.561" v="110" actId="404"/>
          <ac:spMkLst>
            <pc:docMk/>
            <pc:sldMk cId="3984282808" sldId="257"/>
            <ac:spMk id="3" creationId="{6E10B3D7-E568-5E20-7523-E47C22BA7CDF}"/>
          </ac:spMkLst>
        </pc:spChg>
        <pc:spChg chg="add del mod">
          <ac:chgData name="John Dingliana" userId="be7a00d2-8046-426f-9603-bd64596270ec" providerId="ADAL" clId="{446FBEE9-A5E1-49F1-9128-64F97A08DEA2}" dt="2023-11-22T14:33:37.745" v="71"/>
          <ac:spMkLst>
            <pc:docMk/>
            <pc:sldMk cId="3984282808" sldId="257"/>
            <ac:spMk id="4" creationId="{E6F6B39B-F75B-01B1-6DEB-DE8FBE9E7E82}"/>
          </ac:spMkLst>
        </pc:spChg>
        <pc:spChg chg="add del mod">
          <ac:chgData name="John Dingliana" userId="be7a00d2-8046-426f-9603-bd64596270ec" providerId="ADAL" clId="{446FBEE9-A5E1-49F1-9128-64F97A08DEA2}" dt="2023-11-22T14:39:31.736" v="108" actId="20577"/>
          <ac:spMkLst>
            <pc:docMk/>
            <pc:sldMk cId="3984282808" sldId="257"/>
            <ac:spMk id="5" creationId="{C901625B-32B2-1FAE-0FE1-0333BEFF63C6}"/>
          </ac:spMkLst>
        </pc:spChg>
        <pc:spChg chg="add del mod">
          <ac:chgData name="John Dingliana" userId="be7a00d2-8046-426f-9603-bd64596270ec" providerId="ADAL" clId="{446FBEE9-A5E1-49F1-9128-64F97A08DEA2}" dt="2023-11-22T14:37:20.869" v="93"/>
          <ac:spMkLst>
            <pc:docMk/>
            <pc:sldMk cId="3984282808" sldId="257"/>
            <ac:spMk id="6" creationId="{1A9D7891-E09E-EDE5-ADF1-9CD44BE327B8}"/>
          </ac:spMkLst>
        </pc:spChg>
        <pc:spChg chg="add del mod">
          <ac:chgData name="John Dingliana" userId="be7a00d2-8046-426f-9603-bd64596270ec" providerId="ADAL" clId="{446FBEE9-A5E1-49F1-9128-64F97A08DEA2}" dt="2023-11-22T14:37:20.869" v="93"/>
          <ac:spMkLst>
            <pc:docMk/>
            <pc:sldMk cId="3984282808" sldId="257"/>
            <ac:spMk id="7" creationId="{D3F5FBE3-0744-0383-B1A9-76FFF094E648}"/>
          </ac:spMkLst>
        </pc:spChg>
        <pc:spChg chg="add del mod">
          <ac:chgData name="John Dingliana" userId="be7a00d2-8046-426f-9603-bd64596270ec" providerId="ADAL" clId="{446FBEE9-A5E1-49F1-9128-64F97A08DEA2}" dt="2023-11-22T14:37:17.539" v="89"/>
          <ac:spMkLst>
            <pc:docMk/>
            <pc:sldMk cId="3984282808" sldId="257"/>
            <ac:spMk id="8" creationId="{4AD9153C-38A7-DD24-8284-CD3E950176F3}"/>
          </ac:spMkLst>
        </pc:spChg>
        <pc:spChg chg="add del mod">
          <ac:chgData name="John Dingliana" userId="be7a00d2-8046-426f-9603-bd64596270ec" providerId="ADAL" clId="{446FBEE9-A5E1-49F1-9128-64F97A08DEA2}" dt="2023-11-22T14:37:17.539" v="89"/>
          <ac:spMkLst>
            <pc:docMk/>
            <pc:sldMk cId="3984282808" sldId="257"/>
            <ac:spMk id="9" creationId="{2F612A7C-7B60-EDA3-86E2-FC579F3ECB07}"/>
          </ac:spMkLst>
        </pc:spChg>
      </pc:sldChg>
      <pc:sldChg chg="addSp delSp modSp new mod">
        <pc:chgData name="John Dingliana" userId="be7a00d2-8046-426f-9603-bd64596270ec" providerId="ADAL" clId="{446FBEE9-A5E1-49F1-9128-64F97A08DEA2}" dt="2023-11-22T14:41:06.556" v="132" actId="20577"/>
        <pc:sldMkLst>
          <pc:docMk/>
          <pc:sldMk cId="2425500101" sldId="258"/>
        </pc:sldMkLst>
        <pc:spChg chg="mod">
          <ac:chgData name="John Dingliana" userId="be7a00d2-8046-426f-9603-bd64596270ec" providerId="ADAL" clId="{446FBEE9-A5E1-49F1-9128-64F97A08DEA2}" dt="2023-11-22T14:41:06.556" v="132" actId="20577"/>
          <ac:spMkLst>
            <pc:docMk/>
            <pc:sldMk cId="2425500101" sldId="258"/>
            <ac:spMk id="2" creationId="{B67016F7-62C6-6C95-DF01-EB97F946D599}"/>
          </ac:spMkLst>
        </pc:spChg>
        <pc:spChg chg="mod">
          <ac:chgData name="John Dingliana" userId="be7a00d2-8046-426f-9603-bd64596270ec" providerId="ADAL" clId="{446FBEE9-A5E1-49F1-9128-64F97A08DEA2}" dt="2023-11-22T14:41:02.174" v="119"/>
          <ac:spMkLst>
            <pc:docMk/>
            <pc:sldMk cId="2425500101" sldId="258"/>
            <ac:spMk id="3" creationId="{94C12784-9085-8540-30DD-B9FAAF00DDDC}"/>
          </ac:spMkLst>
        </pc:spChg>
        <pc:spChg chg="del">
          <ac:chgData name="John Dingliana" userId="be7a00d2-8046-426f-9603-bd64596270ec" providerId="ADAL" clId="{446FBEE9-A5E1-49F1-9128-64F97A08DEA2}" dt="2023-11-22T14:40:55.452" v="118"/>
          <ac:spMkLst>
            <pc:docMk/>
            <pc:sldMk cId="2425500101" sldId="258"/>
            <ac:spMk id="4" creationId="{1B7D427A-3831-523D-B50E-0B50C9C9DA4A}"/>
          </ac:spMkLst>
        </pc:spChg>
        <pc:picChg chg="add mod">
          <ac:chgData name="John Dingliana" userId="be7a00d2-8046-426f-9603-bd64596270ec" providerId="ADAL" clId="{446FBEE9-A5E1-49F1-9128-64F97A08DEA2}" dt="2023-11-22T14:40:55.452" v="118"/>
          <ac:picMkLst>
            <pc:docMk/>
            <pc:sldMk cId="2425500101" sldId="258"/>
            <ac:picMk id="5" creationId="{F1F369B9-6759-4535-EFA8-EA08C5416D13}"/>
          </ac:picMkLst>
        </pc:picChg>
      </pc:sldChg>
      <pc:sldChg chg="addSp delSp modSp new mod ord">
        <pc:chgData name="John Dingliana" userId="be7a00d2-8046-426f-9603-bd64596270ec" providerId="ADAL" clId="{446FBEE9-A5E1-49F1-9128-64F97A08DEA2}" dt="2023-11-22T14:42:48.618" v="156" actId="20577"/>
        <pc:sldMkLst>
          <pc:docMk/>
          <pc:sldMk cId="1381256798" sldId="259"/>
        </pc:sldMkLst>
        <pc:spChg chg="mod">
          <ac:chgData name="John Dingliana" userId="be7a00d2-8046-426f-9603-bd64596270ec" providerId="ADAL" clId="{446FBEE9-A5E1-49F1-9128-64F97A08DEA2}" dt="2023-11-22T14:42:48.618" v="156" actId="20577"/>
          <ac:spMkLst>
            <pc:docMk/>
            <pc:sldMk cId="1381256798" sldId="259"/>
            <ac:spMk id="2" creationId="{E0DB1A99-8CCB-F491-A1A4-C106C2790FC2}"/>
          </ac:spMkLst>
        </pc:spChg>
        <pc:spChg chg="del">
          <ac:chgData name="John Dingliana" userId="be7a00d2-8046-426f-9603-bd64596270ec" providerId="ADAL" clId="{446FBEE9-A5E1-49F1-9128-64F97A08DEA2}" dt="2023-11-22T14:41:24.360" v="136"/>
          <ac:spMkLst>
            <pc:docMk/>
            <pc:sldMk cId="1381256798" sldId="259"/>
            <ac:spMk id="3" creationId="{2BA5C4AC-2C6E-F782-3F3B-072497AFBEAB}"/>
          </ac:spMkLst>
        </pc:spChg>
        <pc:spChg chg="add mod">
          <ac:chgData name="John Dingliana" userId="be7a00d2-8046-426f-9603-bd64596270ec" providerId="ADAL" clId="{446FBEE9-A5E1-49F1-9128-64F97A08DEA2}" dt="2023-11-22T14:42:45.200" v="151" actId="1076"/>
          <ac:spMkLst>
            <pc:docMk/>
            <pc:sldMk cId="1381256798" sldId="259"/>
            <ac:spMk id="5" creationId="{2C672235-0E11-DE67-3425-98BD9BAD9541}"/>
          </ac:spMkLst>
        </pc:spChg>
        <pc:spChg chg="add del mod">
          <ac:chgData name="John Dingliana" userId="be7a00d2-8046-426f-9603-bd64596270ec" providerId="ADAL" clId="{446FBEE9-A5E1-49F1-9128-64F97A08DEA2}" dt="2023-11-22T14:42:07.472" v="142" actId="478"/>
          <ac:spMkLst>
            <pc:docMk/>
            <pc:sldMk cId="1381256798" sldId="259"/>
            <ac:spMk id="7" creationId="{D18DF0EE-4537-F67B-23C4-B8F411EC028D}"/>
          </ac:spMkLst>
        </pc:spChg>
        <pc:picChg chg="add mod">
          <ac:chgData name="John Dingliana" userId="be7a00d2-8046-426f-9603-bd64596270ec" providerId="ADAL" clId="{446FBEE9-A5E1-49F1-9128-64F97A08DEA2}" dt="2023-11-22T14:42:41.792" v="150" actId="1076"/>
          <ac:picMkLst>
            <pc:docMk/>
            <pc:sldMk cId="1381256798" sldId="259"/>
            <ac:picMk id="4" creationId="{E3B22161-A441-D6A2-9028-BAA03874F39E}"/>
          </ac:picMkLst>
        </pc:picChg>
      </pc:sldChg>
      <pc:sldMasterChg chg="modSp mod modSldLayout sldLayoutOrd">
        <pc:chgData name="John Dingliana" userId="be7a00d2-8046-426f-9603-bd64596270ec" providerId="ADAL" clId="{446FBEE9-A5E1-49F1-9128-64F97A08DEA2}" dt="2023-11-22T14:40:34.011" v="117" actId="404"/>
        <pc:sldMasterMkLst>
          <pc:docMk/>
          <pc:sldMasterMk cId="691837105" sldId="2147483648"/>
        </pc:sldMasterMkLst>
        <pc:spChg chg="mod">
          <ac:chgData name="John Dingliana" userId="be7a00d2-8046-426f-9603-bd64596270ec" providerId="ADAL" clId="{446FBEE9-A5E1-49F1-9128-64F97A08DEA2}" dt="2023-11-22T14:40:34.011" v="117" actId="404"/>
          <ac:spMkLst>
            <pc:docMk/>
            <pc:sldMasterMk cId="691837105" sldId="2147483648"/>
            <ac:spMk id="3" creationId="{FB98FBA7-57CB-61F2-9FF9-942D1F6D0CD6}"/>
          </ac:spMkLst>
        </pc:spChg>
        <pc:spChg chg="mod">
          <ac:chgData name="John Dingliana" userId="be7a00d2-8046-426f-9603-bd64596270ec" providerId="ADAL" clId="{446FBEE9-A5E1-49F1-9128-64F97A08DEA2}" dt="2023-11-22T14:40:28.448" v="116" actId="1076"/>
          <ac:spMkLst>
            <pc:docMk/>
            <pc:sldMasterMk cId="691837105" sldId="2147483648"/>
            <ac:spMk id="8" creationId="{DC07423D-29AA-BEA1-2EAE-C3C51EE0FAD4}"/>
          </ac:spMkLst>
        </pc:spChg>
        <pc:spChg chg="mod">
          <ac:chgData name="John Dingliana" userId="be7a00d2-8046-426f-9603-bd64596270ec" providerId="ADAL" clId="{446FBEE9-A5E1-49F1-9128-64F97A08DEA2}" dt="2023-11-22T14:32:40.837" v="35" actId="113"/>
          <ac:spMkLst>
            <pc:docMk/>
            <pc:sldMasterMk cId="691837105" sldId="2147483648"/>
            <ac:spMk id="12" creationId="{95E991C9-C507-5F53-6D25-8F1774E7598A}"/>
          </ac:spMkLst>
        </pc:spChg>
        <pc:sldLayoutChg chg="addSp delSp modSp mod">
          <pc:chgData name="John Dingliana" userId="be7a00d2-8046-426f-9603-bd64596270ec" providerId="ADAL" clId="{446FBEE9-A5E1-49F1-9128-64F97A08DEA2}" dt="2023-11-22T14:32:49.305" v="37" actId="113"/>
          <pc:sldLayoutMkLst>
            <pc:docMk/>
            <pc:sldMasterMk cId="691837105" sldId="2147483648"/>
            <pc:sldLayoutMk cId="3595369599" sldId="2147483649"/>
          </pc:sldLayoutMkLst>
          <pc:spChg chg="mod">
            <ac:chgData name="John Dingliana" userId="be7a00d2-8046-426f-9603-bd64596270ec" providerId="ADAL" clId="{446FBEE9-A5E1-49F1-9128-64F97A08DEA2}" dt="2023-11-22T14:31:39.591" v="19" actId="1036"/>
            <ac:spMkLst>
              <pc:docMk/>
              <pc:sldMasterMk cId="691837105" sldId="2147483648"/>
              <pc:sldLayoutMk cId="3595369599" sldId="2147483649"/>
              <ac:spMk id="3" creationId="{007BBBD2-B857-ECD0-2686-F8656D43C782}"/>
            </ac:spMkLst>
          </pc:spChg>
          <pc:spChg chg="mod">
            <ac:chgData name="John Dingliana" userId="be7a00d2-8046-426f-9603-bd64596270ec" providerId="ADAL" clId="{446FBEE9-A5E1-49F1-9128-64F97A08DEA2}" dt="2023-11-22T14:32:49.305" v="37" actId="113"/>
            <ac:spMkLst>
              <pc:docMk/>
              <pc:sldMasterMk cId="691837105" sldId="2147483648"/>
              <pc:sldLayoutMk cId="3595369599" sldId="2147483649"/>
              <ac:spMk id="10" creationId="{42DB56BA-34A5-30A0-BE66-3736B6666A55}"/>
            </ac:spMkLst>
          </pc:spChg>
          <pc:spChg chg="del">
            <ac:chgData name="John Dingliana" userId="be7a00d2-8046-426f-9603-bd64596270ec" providerId="ADAL" clId="{446FBEE9-A5E1-49F1-9128-64F97A08DEA2}" dt="2023-11-22T14:30:39.716" v="4" actId="478"/>
            <ac:spMkLst>
              <pc:docMk/>
              <pc:sldMasterMk cId="691837105" sldId="2147483648"/>
              <pc:sldLayoutMk cId="3595369599" sldId="2147483649"/>
              <ac:spMk id="15" creationId="{9700A332-D0CC-B81E-BF60-47F6989B259C}"/>
            </ac:spMkLst>
          </pc:spChg>
          <pc:spChg chg="add del mod">
            <ac:chgData name="John Dingliana" userId="be7a00d2-8046-426f-9603-bd64596270ec" providerId="ADAL" clId="{446FBEE9-A5E1-49F1-9128-64F97A08DEA2}" dt="2023-11-22T14:31:30.172" v="10" actId="478"/>
            <ac:spMkLst>
              <pc:docMk/>
              <pc:sldMasterMk cId="691837105" sldId="2147483648"/>
              <pc:sldLayoutMk cId="3595369599" sldId="2147483649"/>
              <ac:spMk id="16" creationId="{DD7C9D6B-4A09-9052-A981-3FC36262209C}"/>
            </ac:spMkLst>
          </pc:spChg>
          <pc:picChg chg="mod">
            <ac:chgData name="John Dingliana" userId="be7a00d2-8046-426f-9603-bd64596270ec" providerId="ADAL" clId="{446FBEE9-A5E1-49F1-9128-64F97A08DEA2}" dt="2023-11-22T14:31:33.527" v="12" actId="1036"/>
            <ac:picMkLst>
              <pc:docMk/>
              <pc:sldMasterMk cId="691837105" sldId="2147483648"/>
              <pc:sldLayoutMk cId="3595369599" sldId="2147483649"/>
              <ac:picMk id="12" creationId="{A88BE9A0-2281-87F7-19B7-E48FF5EDB2A9}"/>
            </ac:picMkLst>
          </pc:picChg>
        </pc:sldLayoutChg>
        <pc:sldLayoutChg chg="modSp ord">
          <pc:chgData name="John Dingliana" userId="be7a00d2-8046-426f-9603-bd64596270ec" providerId="ADAL" clId="{446FBEE9-A5E1-49F1-9128-64F97A08DEA2}" dt="2023-11-22T14:37:27.542" v="95" actId="20578"/>
          <pc:sldLayoutMkLst>
            <pc:docMk/>
            <pc:sldMasterMk cId="691837105" sldId="2147483648"/>
            <pc:sldLayoutMk cId="2680661161" sldId="2147483650"/>
          </pc:sldLayoutMkLst>
          <pc:spChg chg="mod">
            <ac:chgData name="John Dingliana" userId="be7a00d2-8046-426f-9603-bd64596270ec" providerId="ADAL" clId="{446FBEE9-A5E1-49F1-9128-64F97A08DEA2}" dt="2023-11-22T14:33:54.162" v="73" actId="403"/>
            <ac:spMkLst>
              <pc:docMk/>
              <pc:sldMasterMk cId="691837105" sldId="2147483648"/>
              <pc:sldLayoutMk cId="2680661161" sldId="2147483650"/>
              <ac:spMk id="3" creationId="{62D13E27-200F-A7AD-83FB-F8443F0E07A1}"/>
            </ac:spMkLst>
          </pc:spChg>
        </pc:sldLayoutChg>
        <pc:sldLayoutChg chg="modSp mod">
          <pc:chgData name="John Dingliana" userId="be7a00d2-8046-426f-9603-bd64596270ec" providerId="ADAL" clId="{446FBEE9-A5E1-49F1-9128-64F97A08DEA2}" dt="2023-11-22T14:32:17.616" v="34" actId="1036"/>
          <pc:sldLayoutMkLst>
            <pc:docMk/>
            <pc:sldMasterMk cId="691837105" sldId="2147483648"/>
            <pc:sldLayoutMk cId="4052649646" sldId="2147483652"/>
          </pc:sldLayoutMkLst>
          <pc:spChg chg="mod">
            <ac:chgData name="John Dingliana" userId="be7a00d2-8046-426f-9603-bd64596270ec" providerId="ADAL" clId="{446FBEE9-A5E1-49F1-9128-64F97A08DEA2}" dt="2023-11-22T14:32:17.616" v="34" actId="1036"/>
            <ac:spMkLst>
              <pc:docMk/>
              <pc:sldMasterMk cId="691837105" sldId="2147483648"/>
              <pc:sldLayoutMk cId="4052649646" sldId="2147483652"/>
              <ac:spMk id="3" creationId="{A07A2A87-2D37-C2E9-FDB9-060D0E5D65BC}"/>
            </ac:spMkLst>
          </pc:spChg>
          <pc:spChg chg="mod">
            <ac:chgData name="John Dingliana" userId="be7a00d2-8046-426f-9603-bd64596270ec" providerId="ADAL" clId="{446FBEE9-A5E1-49F1-9128-64F97A08DEA2}" dt="2023-11-22T14:32:17.616" v="34" actId="1036"/>
            <ac:spMkLst>
              <pc:docMk/>
              <pc:sldMasterMk cId="691837105" sldId="2147483648"/>
              <pc:sldLayoutMk cId="4052649646" sldId="2147483652"/>
              <ac:spMk id="4" creationId="{61AABA5E-90B1-B25A-0A4E-F8CBF25F77C5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black background with a black circle&#10;&#10;Description automatically generated">
            <a:extLst>
              <a:ext uri="{FF2B5EF4-FFF2-40B4-BE49-F238E27FC236}">
                <a16:creationId xmlns:a16="http://schemas.microsoft.com/office/drawing/2014/main" id="{A88BE9A0-2281-87F7-19B7-E48FF5EDB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0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5AED3-4387-205A-EED6-0BE23C324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54" y="1854199"/>
            <a:ext cx="9908146" cy="1655763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BBBD2-B857-ECD0-2686-F8656D43C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854" y="3573292"/>
            <a:ext cx="9144000" cy="1029188"/>
          </a:xfrm>
        </p:spPr>
        <p:txBody>
          <a:bodyPr lIns="18288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000" b="1" i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3B40A-7373-F093-BCE5-B6A9CC052B67}"/>
              </a:ext>
            </a:extLst>
          </p:cNvPr>
          <p:cNvSpPr/>
          <p:nvPr userDrawn="1"/>
        </p:nvSpPr>
        <p:spPr>
          <a:xfrm flipH="1">
            <a:off x="0" y="2078893"/>
            <a:ext cx="1924056" cy="1143606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28000">
                <a:schemeClr val="bg1">
                  <a:lumMod val="65000"/>
                  <a:alpha val="61000"/>
                </a:schemeClr>
              </a:gs>
              <a:gs pos="99000">
                <a:schemeClr val="bg1">
                  <a:lumMod val="6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A266D-79C5-13F8-FF33-D58638DAA48E}"/>
              </a:ext>
            </a:extLst>
          </p:cNvPr>
          <p:cNvSpPr txBox="1"/>
          <p:nvPr userDrawn="1"/>
        </p:nvSpPr>
        <p:spPr>
          <a:xfrm>
            <a:off x="9049385" y="6430888"/>
            <a:ext cx="3139200" cy="360000"/>
          </a:xfrm>
          <a:prstGeom prst="rect">
            <a:avLst/>
          </a:prstGeom>
          <a:gradFill>
            <a:gsLst>
              <a:gs pos="0">
                <a:schemeClr val="tx1">
                  <a:alpha val="0"/>
                  <a:lumMod val="49000"/>
                  <a:lumOff val="51000"/>
                </a:schemeClr>
              </a:gs>
              <a:gs pos="46000">
                <a:schemeClr val="tx1">
                  <a:lumMod val="65000"/>
                  <a:lumOff val="35000"/>
                  <a:alpha val="83000"/>
                </a:schemeClr>
              </a:gs>
              <a:gs pos="97000">
                <a:schemeClr val="tx1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216000" tIns="46800" rIns="468000" rtlCol="0" anchor="ctr">
            <a:noAutofit/>
          </a:bodyPr>
          <a:lstStyle/>
          <a:p>
            <a:pPr algn="r"/>
            <a:r>
              <a:rPr lang="en-US" sz="1100" b="1" i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ICAT-EGVE 2023</a:t>
            </a:r>
          </a:p>
          <a:p>
            <a:pPr algn="r"/>
            <a:r>
              <a:rPr lang="en-US" sz="5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 6-8 December, Dublin, Ireland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DB56BA-34A5-30A0-BE66-3736B6666A55}"/>
              </a:ext>
            </a:extLst>
          </p:cNvPr>
          <p:cNvSpPr txBox="1">
            <a:spLocks/>
          </p:cNvSpPr>
          <p:nvPr userDrawn="1"/>
        </p:nvSpPr>
        <p:spPr>
          <a:xfrm>
            <a:off x="11811000" y="6430888"/>
            <a:ext cx="381600" cy="360000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defRPr/>
            </a:pPr>
            <a:fld id="{B4E1FA22-9DC3-AB4E-8217-3FE8C4BEB572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 eaLnBrk="1" hangingPunct="1">
                <a:defRPr/>
              </a:p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6ACDC1-6E70-6915-C8F2-E2B0C388FF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23" y="4498139"/>
            <a:ext cx="6835877" cy="1556685"/>
          </a:xfrm>
          <a:prstGeom prst="rect">
            <a:avLst/>
          </a:prstGeom>
          <a:effectLst>
            <a:reflection blurRad="6350" stA="94000" endPos="35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536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98E7-308A-2E90-4479-7C639FC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3E27-200F-A7AD-83FB-F8443F0E0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66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D39ED1-6EA7-E118-F348-5D6C87FC251B}"/>
              </a:ext>
            </a:extLst>
          </p:cNvPr>
          <p:cNvSpPr/>
          <p:nvPr userDrawn="1"/>
        </p:nvSpPr>
        <p:spPr>
          <a:xfrm>
            <a:off x="0" y="0"/>
            <a:ext cx="12192000" cy="15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CBD37-90D2-6147-A59C-3D4BE6E838FA}"/>
              </a:ext>
            </a:extLst>
          </p:cNvPr>
          <p:cNvSpPr/>
          <p:nvPr userDrawn="1"/>
        </p:nvSpPr>
        <p:spPr>
          <a:xfrm flipH="1">
            <a:off x="0" y="2078893"/>
            <a:ext cx="1924056" cy="112150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29000">
                <a:schemeClr val="bg1">
                  <a:lumMod val="85000"/>
                  <a:alpha val="50000"/>
                </a:schemeClr>
              </a:gs>
              <a:gs pos="99000">
                <a:schemeClr val="bg1">
                  <a:lumMod val="8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C798EB-8594-2BB0-E3F8-4C50DAC5E3A1}"/>
              </a:ext>
            </a:extLst>
          </p:cNvPr>
          <p:cNvSpPr txBox="1">
            <a:spLocks/>
          </p:cNvSpPr>
          <p:nvPr userDrawn="1"/>
        </p:nvSpPr>
        <p:spPr>
          <a:xfrm>
            <a:off x="759854" y="1982986"/>
            <a:ext cx="9908146" cy="1404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EB4DBE2-1B6B-BA6D-ED72-7ED453F288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72733" y="3393221"/>
            <a:ext cx="9144000" cy="593856"/>
          </a:xfrm>
        </p:spPr>
        <p:txBody>
          <a:bodyPr lIns="18288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D4E855-5FE1-637D-E76E-A490EE3F3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23" y="4498139"/>
            <a:ext cx="6835877" cy="1556685"/>
          </a:xfrm>
          <a:prstGeom prst="rect">
            <a:avLst/>
          </a:prstGeom>
          <a:effectLst>
            <a:reflection blurRad="6350" stA="94000" endPos="35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378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6156-17B3-26EE-C39B-B9B1EB92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2A87-2D37-C2E9-FDB9-060D0E5D6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584" y="1307059"/>
            <a:ext cx="5502216" cy="4940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BA5E-90B1-B25A-0A4E-F8CBF25F7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07059"/>
            <a:ext cx="5502216" cy="4940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6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9154C-F06E-121A-BE41-FA8F5FE0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05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631567-4BEF-D1CF-1929-222EE3171CC3}"/>
              </a:ext>
            </a:extLst>
          </p:cNvPr>
          <p:cNvSpPr/>
          <p:nvPr userDrawn="1"/>
        </p:nvSpPr>
        <p:spPr>
          <a:xfrm>
            <a:off x="0" y="0"/>
            <a:ext cx="12192000" cy="1390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white and grey background&#10;&#10;Description automatically generated">
            <a:extLst>
              <a:ext uri="{FF2B5EF4-FFF2-40B4-BE49-F238E27FC236}">
                <a16:creationId xmlns:a16="http://schemas.microsoft.com/office/drawing/2014/main" id="{998E4EA2-A872-0A0B-7702-FC9C21AFF9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07423D-29AA-BEA1-2EAE-C3C51EE0FA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98D70-7671-A767-18E8-F290A761F900}"/>
              </a:ext>
            </a:extLst>
          </p:cNvPr>
          <p:cNvSpPr/>
          <p:nvPr userDrawn="1"/>
        </p:nvSpPr>
        <p:spPr>
          <a:xfrm flipH="1">
            <a:off x="-3" y="319574"/>
            <a:ext cx="1924056" cy="84221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29000">
                <a:schemeClr val="bg1">
                  <a:lumMod val="85000"/>
                  <a:alpha val="50000"/>
                </a:schemeClr>
              </a:gs>
              <a:gs pos="99000">
                <a:schemeClr val="bg1">
                  <a:lumMod val="8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F3FD3-07FB-4782-E743-A7A9A47D4DEF}"/>
              </a:ext>
            </a:extLst>
          </p:cNvPr>
          <p:cNvSpPr txBox="1"/>
          <p:nvPr userDrawn="1"/>
        </p:nvSpPr>
        <p:spPr>
          <a:xfrm>
            <a:off x="9052560" y="6430887"/>
            <a:ext cx="3139440" cy="360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47000">
                <a:schemeClr val="bg1">
                  <a:lumMod val="95000"/>
                  <a:alpha val="61000"/>
                </a:schemeClr>
              </a:gs>
              <a:gs pos="99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216000" tIns="46800" rIns="468000" rtlCol="0" anchor="ctr">
            <a:noAutofit/>
          </a:bodyPr>
          <a:lstStyle/>
          <a:p>
            <a:pPr algn="r"/>
            <a:r>
              <a:rPr lang="en-US" sz="1100" b="1" i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ICAT-EGVE 2023</a:t>
            </a:r>
          </a:p>
          <a:p>
            <a:pPr algn="r"/>
            <a:r>
              <a:rPr lang="en-US" sz="5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77"/>
              </a:rPr>
              <a:t> 6-8 December, Dublin, Ireland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E991C9-C507-5F53-6D25-8F1774E7598A}"/>
              </a:ext>
            </a:extLst>
          </p:cNvPr>
          <p:cNvSpPr txBox="1">
            <a:spLocks/>
          </p:cNvSpPr>
          <p:nvPr userDrawn="1"/>
        </p:nvSpPr>
        <p:spPr>
          <a:xfrm>
            <a:off x="11811000" y="6430888"/>
            <a:ext cx="381000" cy="360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defRPr/>
            </a:pPr>
            <a:fld id="{B4E1FA22-9DC3-AB4E-8217-3FE8C4BEB572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 eaLnBrk="1" hangingPunct="1">
                <a:defRPr/>
              </a:p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7A127-FE52-27C8-5005-1DF1CE8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8" y="217721"/>
            <a:ext cx="11165458" cy="1018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8FBA7-57CB-61F2-9FF9-942D1F6D0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958" y="1314636"/>
            <a:ext cx="11165458" cy="497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83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bg1">
            <a:lumMod val="75000"/>
          </a:schemeClr>
        </a:buClr>
        <a:buSzPct val="97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13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bg1">
            <a:lumMod val="75000"/>
          </a:schemeClr>
        </a:buClr>
        <a:buSzPct val="9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2pPr>
      <a:lvl3pPr marL="12017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bg1">
            <a:lumMod val="75000"/>
          </a:schemeClr>
        </a:buClr>
        <a:buSzPct val="90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bg1">
            <a:lumMod val="75000"/>
          </a:schemeClr>
        </a:buClr>
        <a:buSzPct val="90000"/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21161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bg1">
            <a:lumMod val="75000"/>
          </a:schemeClr>
        </a:buClr>
        <a:buSzPct val="90000"/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cat.vrsj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4DB6-3939-C9BD-F6D2-29BC043C6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54" y="1854199"/>
            <a:ext cx="9908146" cy="1655763"/>
          </a:xfrm>
        </p:spPr>
        <p:txBody>
          <a:bodyPr/>
          <a:lstStyle/>
          <a:p>
            <a:r>
              <a:rPr lang="en-US" dirty="0"/>
              <a:t>ICAT-EGVE 2023 Slide Template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6DD8C9-B3A3-7D46-8BCA-C2A8E74950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Dingliana and Michael </a:t>
            </a:r>
            <a:r>
              <a:rPr lang="en-US" dirty="0" err="1"/>
              <a:t>Manzke</a:t>
            </a:r>
            <a:endParaRPr lang="en-US" dirty="0"/>
          </a:p>
          <a:p>
            <a:r>
              <a:rPr lang="en-US" b="0" dirty="0"/>
              <a:t>School of Computer Science and Statistics, Trinity College Dublin</a:t>
            </a:r>
          </a:p>
        </p:txBody>
      </p:sp>
    </p:spTree>
    <p:extLst>
      <p:ext uri="{BB962C8B-B14F-4D97-AF65-F5344CB8AC3E}">
        <p14:creationId xmlns:p14="http://schemas.microsoft.com/office/powerpoint/2010/main" val="169403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01625B-32B2-1FAE-0FE1-0333BEFF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B3D7-E568-5E20-7523-E47C22BA7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ICAT-EGVE is the joint International Conference on Artificial Reality and </a:t>
            </a:r>
            <a:r>
              <a:rPr lang="en-IE" dirty="0" err="1"/>
              <a:t>Telexistence</a:t>
            </a:r>
            <a:r>
              <a:rPr lang="en-IE" dirty="0"/>
              <a:t> (ICAT) &amp; </a:t>
            </a:r>
            <a:r>
              <a:rPr lang="en-IE" dirty="0" err="1"/>
              <a:t>Eurographics</a:t>
            </a:r>
            <a:r>
              <a:rPr lang="en-IE" dirty="0"/>
              <a:t> Symposium on Virtual Environments (EGVE). Together, these are two of the oldest international conferences in the world on Artificial Reality and Virtual Environments.</a:t>
            </a:r>
          </a:p>
          <a:p>
            <a:endParaRPr lang="en-IE" dirty="0"/>
          </a:p>
          <a:p>
            <a:pPr lvl="1"/>
            <a:r>
              <a:rPr lang="en-IE" dirty="0"/>
              <a:t>The conference, which will be held wholly in-person this year, features a technical program of papers, keynote talks, posters and demos on topics including but not limited to Virtual Environments, </a:t>
            </a:r>
            <a:r>
              <a:rPr lang="en-IE" dirty="0" err="1"/>
              <a:t>Telexistence</a:t>
            </a:r>
            <a:r>
              <a:rPr lang="en-IE" dirty="0"/>
              <a:t>, the Metaverse and Virtual Social Interactions in VR/AR/MR/XR. 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Please see the following link for information on previous iterations of this conference: </a:t>
            </a:r>
            <a:r>
              <a:rPr lang="en-IE" dirty="0">
                <a:hlinkClick r:id="rId2"/>
              </a:rPr>
              <a:t>https://icat.vrsj.org/</a:t>
            </a:r>
            <a:endParaRPr lang="en-I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8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A99-8CCB-F491-A1A4-C106C279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B22161-A441-D6A2-9028-BAA03874F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4"/>
          <a:stretch/>
        </p:blipFill>
        <p:spPr>
          <a:xfrm>
            <a:off x="508958" y="1353523"/>
            <a:ext cx="11164887" cy="4439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72235-0E11-DE67-3425-98BD9BAD9541}"/>
              </a:ext>
            </a:extLst>
          </p:cNvPr>
          <p:cNvSpPr txBox="1"/>
          <p:nvPr/>
        </p:nvSpPr>
        <p:spPr>
          <a:xfrm>
            <a:off x="1722783" y="5910072"/>
            <a:ext cx="862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conference will be held at Trinity College Dublin, a 430-year-old college steeped in history and tradition but, at the same time, immersed in a culture of technological innovation.</a:t>
            </a:r>
          </a:p>
        </p:txBody>
      </p:sp>
    </p:spTree>
    <p:extLst>
      <p:ext uri="{BB962C8B-B14F-4D97-AF65-F5344CB8AC3E}">
        <p14:creationId xmlns:p14="http://schemas.microsoft.com/office/powerpoint/2010/main" val="138125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16F7-62C6-6C95-DF01-EB97F946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12784-9085-8540-30DD-B9FAAF00DD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Dublin is directly accessible from many international hubs</a:t>
            </a:r>
          </a:p>
          <a:p>
            <a:r>
              <a:rPr lang="en-US" dirty="0"/>
              <a:t>TCD lies 10 km from Airport, in the </a:t>
            </a:r>
            <a:r>
              <a:rPr lang="en-US" dirty="0" err="1"/>
              <a:t>centre</a:t>
            </a:r>
            <a:r>
              <a:rPr lang="en-US" dirty="0"/>
              <a:t> of the city, easily reached via public transport bus, airport coach, taxi or car</a:t>
            </a:r>
          </a:p>
          <a:p>
            <a:pPr lvl="2"/>
            <a:r>
              <a:rPr lang="en-IE" dirty="0"/>
              <a:t>Taxi / 20-30 minutes / €20-€40</a:t>
            </a:r>
          </a:p>
          <a:p>
            <a:pPr lvl="2"/>
            <a:r>
              <a:rPr lang="en-IE" dirty="0"/>
              <a:t>Dublin Express / 15-30 minutes / €8</a:t>
            </a:r>
          </a:p>
          <a:p>
            <a:pPr lvl="2"/>
            <a:r>
              <a:rPr lang="en-IE" dirty="0" err="1"/>
              <a:t>Aircoach</a:t>
            </a:r>
            <a:r>
              <a:rPr lang="en-IE" dirty="0"/>
              <a:t> / 30-40 minutes / €7</a:t>
            </a:r>
          </a:p>
          <a:p>
            <a:pPr lvl="2"/>
            <a:r>
              <a:rPr lang="en-IE" dirty="0"/>
              <a:t>Dublin Bus / 30-50 minutes / €1 - €3</a:t>
            </a:r>
          </a:p>
          <a:p>
            <a:pPr marL="311150" lvl="2" indent="0">
              <a:buNone/>
            </a:pPr>
            <a:br>
              <a:rPr lang="en-IE" dirty="0"/>
            </a:br>
            <a:endParaRPr lang="en-IE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1F369B9-6759-4535-EFA8-EA08C5416D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905" r="1"/>
          <a:stretch/>
        </p:blipFill>
        <p:spPr>
          <a:xfrm>
            <a:off x="6473708" y="1306513"/>
            <a:ext cx="4899259" cy="4941887"/>
          </a:xfrm>
        </p:spPr>
      </p:pic>
    </p:spTree>
    <p:extLst>
      <p:ext uri="{BB962C8B-B14F-4D97-AF65-F5344CB8AC3E}">
        <p14:creationId xmlns:p14="http://schemas.microsoft.com/office/powerpoint/2010/main" val="242550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E3355E9EABBF4FA5C202202E4D95CE" ma:contentTypeVersion="18" ma:contentTypeDescription="Create a new document." ma:contentTypeScope="" ma:versionID="bb64fc0871dfcefb9860b6dc2fc1bbac">
  <xsd:schema xmlns:xsd="http://www.w3.org/2001/XMLSchema" xmlns:xs="http://www.w3.org/2001/XMLSchema" xmlns:p="http://schemas.microsoft.com/office/2006/metadata/properties" xmlns:ns1="http://schemas.microsoft.com/sharepoint/v3" xmlns:ns3="d797c14a-4271-414c-a6b6-8bb2529ae9ac" xmlns:ns4="cf4f86ff-2bb8-40b2-9b41-9a464072ea9d" targetNamespace="http://schemas.microsoft.com/office/2006/metadata/properties" ma:root="true" ma:fieldsID="c5d1eccdbdb0d599d74624d3fe51937a" ns1:_="" ns3:_="" ns4:_="">
    <xsd:import namespace="http://schemas.microsoft.com/sharepoint/v3"/>
    <xsd:import namespace="d797c14a-4271-414c-a6b6-8bb2529ae9ac"/>
    <xsd:import namespace="cf4f86ff-2bb8-40b2-9b41-9a464072ea9d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ingHintHash" minOccurs="0"/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7c14a-4271-414c-a6b6-8bb2529ae9ac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9" nillable="true" ma:displayName="Sharing Hint Hash" ma:description="" ma:hidden="true" ma:internalName="SharingHintHash" ma:readOnly="true">
      <xsd:simpleType>
        <xsd:restriction base="dms:Text"/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f86ff-2bb8-40b2-9b41-9a464072ea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cf4f86ff-2bb8-40b2-9b41-9a464072ea9d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A8D1351-BDFE-440C-94E4-AA3DF21BA4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F09BE0-3D17-401D-A59F-B7278ECC8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797c14a-4271-414c-a6b6-8bb2529ae9ac"/>
    <ds:schemaRef ds:uri="cf4f86ff-2bb8-40b2-9b41-9a464072ea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597A92-847E-42B4-B19F-83B2915B1882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cf4f86ff-2bb8-40b2-9b41-9a464072ea9d"/>
    <ds:schemaRef ds:uri="http://schemas.microsoft.com/office/infopath/2007/PartnerControls"/>
    <ds:schemaRef ds:uri="d797c14a-4271-414c-a6b6-8bb2529ae9ac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244</Words>
  <Application>Microsoft Macintosh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Lato Black</vt:lpstr>
      <vt:lpstr>Calibri Light</vt:lpstr>
      <vt:lpstr>Lato Light</vt:lpstr>
      <vt:lpstr>Century Gothic</vt:lpstr>
      <vt:lpstr>Lato</vt:lpstr>
      <vt:lpstr>Calibri</vt:lpstr>
      <vt:lpstr>Wingdings</vt:lpstr>
      <vt:lpstr>Arial</vt:lpstr>
      <vt:lpstr>Office Theme</vt:lpstr>
      <vt:lpstr>ICAT-EGVE 2023 Slide Template</vt:lpstr>
      <vt:lpstr>Overview</vt:lpstr>
      <vt:lpstr>Venue</vt:lpstr>
      <vt:lpstr>Getting There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Dingliana</dc:creator>
  <cp:lastModifiedBy>John Dingliana</cp:lastModifiedBy>
  <cp:revision>1</cp:revision>
  <dcterms:created xsi:type="dcterms:W3CDTF">2023-11-22T14:04:11Z</dcterms:created>
  <dcterms:modified xsi:type="dcterms:W3CDTF">2023-11-22T14:51:24Z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0x0101002EE3355E9EABBF4FA5C202202E4D95CE</vt:lpwstr>
  </property>
</Properties>
</file>