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34" r:id="rId1"/>
  </p:sldMasterIdLst>
  <p:notesMasterIdLst>
    <p:notesMasterId r:id="rId3"/>
  </p:notesMasterIdLst>
  <p:sldIdLst>
    <p:sldId id="387" r:id="rId2"/>
  </p:sldIdLst>
  <p:sldSz cx="30275213" cy="42803763"/>
  <p:notesSz cx="6858000" cy="9144000"/>
  <p:defaultTextStyle>
    <a:defPPr>
      <a:defRPr lang="en-US"/>
    </a:defPPr>
    <a:lvl1pPr marL="0" algn="l" defTabSz="1993026" rtl="0" eaLnBrk="1" latinLnBrk="0" hangingPunct="1">
      <a:defRPr sz="7847" kern="1200">
        <a:solidFill>
          <a:schemeClr val="tx1"/>
        </a:solidFill>
        <a:latin typeface="+mn-lt"/>
        <a:ea typeface="+mn-ea"/>
        <a:cs typeface="+mn-cs"/>
      </a:defRPr>
    </a:lvl1pPr>
    <a:lvl2pPr marL="1993026" algn="l" defTabSz="1993026" rtl="0" eaLnBrk="1" latinLnBrk="0" hangingPunct="1">
      <a:defRPr sz="7847" kern="1200">
        <a:solidFill>
          <a:schemeClr val="tx1"/>
        </a:solidFill>
        <a:latin typeface="+mn-lt"/>
        <a:ea typeface="+mn-ea"/>
        <a:cs typeface="+mn-cs"/>
      </a:defRPr>
    </a:lvl2pPr>
    <a:lvl3pPr marL="3986052" algn="l" defTabSz="1993026" rtl="0" eaLnBrk="1" latinLnBrk="0" hangingPunct="1">
      <a:defRPr sz="7847" kern="1200">
        <a:solidFill>
          <a:schemeClr val="tx1"/>
        </a:solidFill>
        <a:latin typeface="+mn-lt"/>
        <a:ea typeface="+mn-ea"/>
        <a:cs typeface="+mn-cs"/>
      </a:defRPr>
    </a:lvl3pPr>
    <a:lvl4pPr marL="5979079" algn="l" defTabSz="1993026" rtl="0" eaLnBrk="1" latinLnBrk="0" hangingPunct="1">
      <a:defRPr sz="7847" kern="1200">
        <a:solidFill>
          <a:schemeClr val="tx1"/>
        </a:solidFill>
        <a:latin typeface="+mn-lt"/>
        <a:ea typeface="+mn-ea"/>
        <a:cs typeface="+mn-cs"/>
      </a:defRPr>
    </a:lvl4pPr>
    <a:lvl5pPr marL="7972105" algn="l" defTabSz="1993026" rtl="0" eaLnBrk="1" latinLnBrk="0" hangingPunct="1">
      <a:defRPr sz="7847" kern="1200">
        <a:solidFill>
          <a:schemeClr val="tx1"/>
        </a:solidFill>
        <a:latin typeface="+mn-lt"/>
        <a:ea typeface="+mn-ea"/>
        <a:cs typeface="+mn-cs"/>
      </a:defRPr>
    </a:lvl5pPr>
    <a:lvl6pPr marL="9965131" algn="l" defTabSz="1993026" rtl="0" eaLnBrk="1" latinLnBrk="0" hangingPunct="1">
      <a:defRPr sz="7847" kern="1200">
        <a:solidFill>
          <a:schemeClr val="tx1"/>
        </a:solidFill>
        <a:latin typeface="+mn-lt"/>
        <a:ea typeface="+mn-ea"/>
        <a:cs typeface="+mn-cs"/>
      </a:defRPr>
    </a:lvl6pPr>
    <a:lvl7pPr marL="11958157" algn="l" defTabSz="1993026" rtl="0" eaLnBrk="1" latinLnBrk="0" hangingPunct="1">
      <a:defRPr sz="7847" kern="1200">
        <a:solidFill>
          <a:schemeClr val="tx1"/>
        </a:solidFill>
        <a:latin typeface="+mn-lt"/>
        <a:ea typeface="+mn-ea"/>
        <a:cs typeface="+mn-cs"/>
      </a:defRPr>
    </a:lvl7pPr>
    <a:lvl8pPr marL="13951184" algn="l" defTabSz="1993026" rtl="0" eaLnBrk="1" latinLnBrk="0" hangingPunct="1">
      <a:defRPr sz="7847" kern="1200">
        <a:solidFill>
          <a:schemeClr val="tx1"/>
        </a:solidFill>
        <a:latin typeface="+mn-lt"/>
        <a:ea typeface="+mn-ea"/>
        <a:cs typeface="+mn-cs"/>
      </a:defRPr>
    </a:lvl8pPr>
    <a:lvl9pPr marL="15944210" algn="l" defTabSz="1993026" rtl="0" eaLnBrk="1" latinLnBrk="0" hangingPunct="1">
      <a:defRPr sz="784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Dingliana" initials="JD" lastIdx="1" clrIdx="0">
    <p:extLst>
      <p:ext uri="{19B8F6BF-5375-455C-9EA6-DF929625EA0E}">
        <p15:presenceInfo xmlns:p15="http://schemas.microsoft.com/office/powerpoint/2012/main" userId="9751ff342b8103d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23D1E7-D01F-4FD0-9A2B-5EEAFD75FE4A}" v="3" dt="2023-11-22T16:37:53.8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8" d="100"/>
          <a:sy n="18" d="100"/>
        </p:scale>
        <p:origin x="3704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63501-2DEE-4535-B287-0B15EB97D485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57819-B1A2-468E-B1B3-AE5F1C6664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983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986052" rtl="0" eaLnBrk="1" latinLnBrk="0" hangingPunct="1">
      <a:defRPr sz="5231" kern="1200">
        <a:solidFill>
          <a:schemeClr val="tx1"/>
        </a:solidFill>
        <a:latin typeface="+mn-lt"/>
        <a:ea typeface="+mn-ea"/>
        <a:cs typeface="+mn-cs"/>
      </a:defRPr>
    </a:lvl1pPr>
    <a:lvl2pPr marL="1993026" algn="l" defTabSz="3986052" rtl="0" eaLnBrk="1" latinLnBrk="0" hangingPunct="1">
      <a:defRPr sz="5231" kern="1200">
        <a:solidFill>
          <a:schemeClr val="tx1"/>
        </a:solidFill>
        <a:latin typeface="+mn-lt"/>
        <a:ea typeface="+mn-ea"/>
        <a:cs typeface="+mn-cs"/>
      </a:defRPr>
    </a:lvl2pPr>
    <a:lvl3pPr marL="3986052" algn="l" defTabSz="3986052" rtl="0" eaLnBrk="1" latinLnBrk="0" hangingPunct="1">
      <a:defRPr sz="5231" kern="1200">
        <a:solidFill>
          <a:schemeClr val="tx1"/>
        </a:solidFill>
        <a:latin typeface="+mn-lt"/>
        <a:ea typeface="+mn-ea"/>
        <a:cs typeface="+mn-cs"/>
      </a:defRPr>
    </a:lvl3pPr>
    <a:lvl4pPr marL="5979079" algn="l" defTabSz="3986052" rtl="0" eaLnBrk="1" latinLnBrk="0" hangingPunct="1">
      <a:defRPr sz="5231" kern="1200">
        <a:solidFill>
          <a:schemeClr val="tx1"/>
        </a:solidFill>
        <a:latin typeface="+mn-lt"/>
        <a:ea typeface="+mn-ea"/>
        <a:cs typeface="+mn-cs"/>
      </a:defRPr>
    </a:lvl4pPr>
    <a:lvl5pPr marL="7972105" algn="l" defTabSz="3986052" rtl="0" eaLnBrk="1" latinLnBrk="0" hangingPunct="1">
      <a:defRPr sz="5231" kern="1200">
        <a:solidFill>
          <a:schemeClr val="tx1"/>
        </a:solidFill>
        <a:latin typeface="+mn-lt"/>
        <a:ea typeface="+mn-ea"/>
        <a:cs typeface="+mn-cs"/>
      </a:defRPr>
    </a:lvl5pPr>
    <a:lvl6pPr marL="9965131" algn="l" defTabSz="3986052" rtl="0" eaLnBrk="1" latinLnBrk="0" hangingPunct="1">
      <a:defRPr sz="5231" kern="1200">
        <a:solidFill>
          <a:schemeClr val="tx1"/>
        </a:solidFill>
        <a:latin typeface="+mn-lt"/>
        <a:ea typeface="+mn-ea"/>
        <a:cs typeface="+mn-cs"/>
      </a:defRPr>
    </a:lvl6pPr>
    <a:lvl7pPr marL="11958157" algn="l" defTabSz="3986052" rtl="0" eaLnBrk="1" latinLnBrk="0" hangingPunct="1">
      <a:defRPr sz="5231" kern="1200">
        <a:solidFill>
          <a:schemeClr val="tx1"/>
        </a:solidFill>
        <a:latin typeface="+mn-lt"/>
        <a:ea typeface="+mn-ea"/>
        <a:cs typeface="+mn-cs"/>
      </a:defRPr>
    </a:lvl7pPr>
    <a:lvl8pPr marL="13951184" algn="l" defTabSz="3986052" rtl="0" eaLnBrk="1" latinLnBrk="0" hangingPunct="1">
      <a:defRPr sz="5231" kern="1200">
        <a:solidFill>
          <a:schemeClr val="tx1"/>
        </a:solidFill>
        <a:latin typeface="+mn-lt"/>
        <a:ea typeface="+mn-ea"/>
        <a:cs typeface="+mn-cs"/>
      </a:defRPr>
    </a:lvl8pPr>
    <a:lvl9pPr marL="15944210" algn="l" defTabSz="3986052" rtl="0" eaLnBrk="1" latinLnBrk="0" hangingPunct="1">
      <a:defRPr sz="523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35A2783-163E-E845-A228-1910296A56A2}"/>
              </a:ext>
            </a:extLst>
          </p:cNvPr>
          <p:cNvSpPr/>
          <p:nvPr userDrawn="1"/>
        </p:nvSpPr>
        <p:spPr>
          <a:xfrm>
            <a:off x="0" y="2873829"/>
            <a:ext cx="30275213" cy="37882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sz="120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Title 21">
            <a:extLst>
              <a:ext uri="{FF2B5EF4-FFF2-40B4-BE49-F238E27FC236}">
                <a16:creationId xmlns:a16="http://schemas.microsoft.com/office/drawing/2014/main" id="{E936BDC0-4D71-900D-8D1C-D3B5687CC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7" y="3426385"/>
            <a:ext cx="28532446" cy="13234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816006A3-AB30-FA75-EACE-EED57E21EB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45026" y="4873787"/>
            <a:ext cx="28532447" cy="17113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 sz="4000">
                <a:solidFill>
                  <a:schemeClr val="tx1"/>
                </a:solidFill>
                <a:latin typeface="Lato" panose="020F0502020204030203" pitchFamily="34" charset="77"/>
              </a:defRPr>
            </a:lvl1pPr>
            <a:lvl2pPr marL="26988" indent="0">
              <a:lnSpc>
                <a:spcPct val="100000"/>
              </a:lnSpc>
              <a:buNone/>
              <a:tabLst/>
              <a:defRPr sz="4000" b="0" i="0">
                <a:solidFill>
                  <a:schemeClr val="tx1"/>
                </a:solidFill>
                <a:latin typeface="Lato Light" panose="020F0302020204030203" pitchFamily="34" charset="77"/>
              </a:defRPr>
            </a:lvl2pPr>
            <a:lvl3pPr marL="756270" indent="0">
              <a:buNone/>
              <a:defRPr sz="4000">
                <a:solidFill>
                  <a:schemeClr val="tx1"/>
                </a:solidFill>
                <a:latin typeface="Lato" panose="020F0502020204030203" pitchFamily="34" charset="77"/>
              </a:defRPr>
            </a:lvl3pPr>
            <a:lvl4pPr marL="1111254" indent="0">
              <a:buNone/>
              <a:defRPr sz="4000">
                <a:solidFill>
                  <a:schemeClr val="tx1"/>
                </a:solidFill>
                <a:latin typeface="Lato" panose="020F0502020204030203" pitchFamily="34" charset="77"/>
              </a:defRPr>
            </a:lvl4pPr>
            <a:lvl5pPr marL="1751768" indent="0">
              <a:buFont typeface="Arial" panose="020B0604020202020204" pitchFamily="34" charset="0"/>
              <a:buNone/>
              <a:defRPr sz="4000">
                <a:solidFill>
                  <a:schemeClr val="tx1"/>
                </a:solidFill>
                <a:latin typeface="Lato" panose="020F0502020204030203" pitchFamily="34" charset="77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F68CCE40-D6A9-0FEB-BBAA-D86AB79EE85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44575" y="19756438"/>
            <a:ext cx="7099300" cy="781367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5400" b="1" i="0">
                <a:solidFill>
                  <a:schemeClr val="bg1"/>
                </a:solidFill>
                <a:latin typeface="Lato Black" panose="020F0502020204030203" pitchFamily="34" charset="77"/>
              </a:defRPr>
            </a:lvl1pPr>
            <a:lvl2pPr marL="26988" indent="0">
              <a:lnSpc>
                <a:spcPct val="100000"/>
              </a:lnSpc>
              <a:buNone/>
              <a:tabLst/>
              <a:defRPr sz="4000">
                <a:solidFill>
                  <a:schemeClr val="bg1"/>
                </a:solidFill>
                <a:latin typeface="Lato" panose="020F0502020204030203" pitchFamily="34" charset="77"/>
              </a:defRPr>
            </a:lvl2pPr>
            <a:lvl3pPr marL="647700" indent="-593725">
              <a:lnSpc>
                <a:spcPct val="100000"/>
              </a:lnSpc>
              <a:buFont typeface="Courier New" panose="02070309020205020404" pitchFamily="49" charset="0"/>
              <a:buChar char="o"/>
              <a:tabLst/>
              <a:defRPr sz="4000" b="0" i="0">
                <a:solidFill>
                  <a:schemeClr val="bg1"/>
                </a:solidFill>
                <a:latin typeface="Lato" panose="020F0502020204030203" pitchFamily="34" charset="77"/>
              </a:defRPr>
            </a:lvl3pPr>
            <a:lvl4pPr marL="1030288" indent="-571500">
              <a:buFont typeface="Courier New" panose="02070309020205020404" pitchFamily="49" charset="0"/>
              <a:buChar char="o"/>
              <a:tabLst/>
              <a:defRPr sz="4000">
                <a:solidFill>
                  <a:schemeClr val="bg1"/>
                </a:solidFill>
                <a:latin typeface="Lato" panose="020F0502020204030203" pitchFamily="34" charset="77"/>
              </a:defRPr>
            </a:lvl4pPr>
            <a:lvl5pPr marL="1030288" indent="-571500">
              <a:buFont typeface="Courier New" panose="02070309020205020404" pitchFamily="49" charset="0"/>
              <a:buChar char="o"/>
              <a:tabLst/>
              <a:defRPr sz="4000">
                <a:solidFill>
                  <a:schemeClr val="bg1"/>
                </a:solidFill>
                <a:latin typeface="Lato" panose="020F0502020204030203" pitchFamily="34" charset="77"/>
              </a:defRPr>
            </a:lvl5pPr>
            <a:lvl6pPr marL="944563" indent="-566738">
              <a:buClr>
                <a:schemeClr val="bg1"/>
              </a:buClr>
              <a:tabLst/>
              <a:defRPr sz="4000" b="0" i="0">
                <a:solidFill>
                  <a:schemeClr val="bg1"/>
                </a:solidFill>
                <a:latin typeface="Lato" panose="020F0502020204030203" pitchFamily="34" charset="77"/>
              </a:defRPr>
            </a:lvl6pPr>
            <a:lvl7pPr marL="1350963" indent="-325438">
              <a:buClr>
                <a:schemeClr val="bg1"/>
              </a:buClr>
              <a:tabLst/>
              <a:defRPr sz="4000" b="0" i="0">
                <a:solidFill>
                  <a:schemeClr val="bg1"/>
                </a:solidFill>
                <a:latin typeface="Lato" panose="020F0502020204030203" pitchFamily="34" charset="77"/>
              </a:defRPr>
            </a:lvl7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38" name="Content Placeholder 37">
            <a:extLst>
              <a:ext uri="{FF2B5EF4-FFF2-40B4-BE49-F238E27FC236}">
                <a16:creationId xmlns:a16="http://schemas.microsoft.com/office/drawing/2014/main" id="{C9D47AB2-80DE-BE49-97B5-A90A31C911E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9116288" y="7485720"/>
            <a:ext cx="20461185" cy="13406464"/>
          </a:xfrm>
          <a:prstGeom prst="rect">
            <a:avLst/>
          </a:prstGeom>
          <a:solidFill>
            <a:srgbClr val="FFFFFF"/>
          </a:solidFill>
        </p:spPr>
        <p:txBody>
          <a:bodyPr lIns="720000" tIns="1800000" rIns="540000" bIns="540000" numCol="2" spcCol="720000">
            <a:noAutofit/>
          </a:bodyPr>
          <a:lstStyle>
            <a:lvl1pPr algn="just">
              <a:lnSpc>
                <a:spcPct val="100000"/>
              </a:lnSpc>
              <a:defRPr sz="4000" b="0" i="0">
                <a:solidFill>
                  <a:schemeClr val="tx1"/>
                </a:solidFill>
                <a:latin typeface="Lato" panose="020F0502020204030203" pitchFamily="34" charset="77"/>
              </a:defRPr>
            </a:lvl1pPr>
            <a:lvl2pPr marL="887460" indent="-574922">
              <a:lnSpc>
                <a:spcPct val="100000"/>
              </a:lnSpc>
              <a:buClr>
                <a:schemeClr val="bg1">
                  <a:lumMod val="65000"/>
                </a:schemeClr>
              </a:buClr>
              <a:buFont typeface="System Font Regular"/>
              <a:buChar char="✦"/>
              <a:defRPr sz="4000" b="0" i="0">
                <a:solidFill>
                  <a:schemeClr val="tx1"/>
                </a:solidFill>
                <a:latin typeface="Lato" panose="020F0502020204030203" pitchFamily="34" charset="77"/>
              </a:defRPr>
            </a:lvl2pPr>
            <a:lvl3pPr marL="1300323" indent="-544053">
              <a:lnSpc>
                <a:spcPct val="100000"/>
              </a:lnSpc>
              <a:buFont typeface="System Font Regular"/>
              <a:buChar char="✧"/>
              <a:defRPr sz="4000" b="0" i="0">
                <a:solidFill>
                  <a:schemeClr val="tx1"/>
                </a:solidFill>
                <a:latin typeface="Lato" panose="020F0502020204030203" pitchFamily="34" charset="77"/>
              </a:defRPr>
            </a:lvl3pPr>
            <a:lvl4pPr marL="1744051" indent="-632797">
              <a:lnSpc>
                <a:spcPct val="100000"/>
              </a:lnSpc>
              <a:buFont typeface="System Font Regular"/>
              <a:buChar char="✧"/>
              <a:defRPr sz="4000" b="0" i="0">
                <a:solidFill>
                  <a:schemeClr val="tx1"/>
                </a:solidFill>
                <a:latin typeface="Lato" panose="020F0502020204030203" pitchFamily="34" charset="77"/>
              </a:defRPr>
            </a:lvl4pPr>
            <a:lvl5pPr marL="2182813" indent="-579438">
              <a:lnSpc>
                <a:spcPct val="100000"/>
              </a:lnSpc>
              <a:buClr>
                <a:schemeClr val="bg1">
                  <a:lumMod val="85000"/>
                </a:schemeClr>
              </a:buClr>
              <a:buSzPct val="81000"/>
              <a:buFont typeface="System Font Regular"/>
              <a:buChar char="✦"/>
              <a:tabLst/>
              <a:defRPr sz="4000" b="0" i="0">
                <a:solidFill>
                  <a:schemeClr val="tx1"/>
                </a:solidFill>
                <a:latin typeface="Lato" panose="020F0502020204030203" pitchFamily="34" charset="77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4"/>
            <a:endParaRPr lang="en-GB"/>
          </a:p>
          <a:p>
            <a:pPr lvl="4"/>
            <a:endParaRPr lang="en-GB"/>
          </a:p>
          <a:p>
            <a:pPr lvl="4"/>
            <a:endParaRPr lang="en-GB"/>
          </a:p>
          <a:p>
            <a:pPr lvl="4"/>
            <a:endParaRPr lang="en-US"/>
          </a:p>
        </p:txBody>
      </p:sp>
      <p:sp>
        <p:nvSpPr>
          <p:cNvPr id="39" name="Content Placeholder 37">
            <a:extLst>
              <a:ext uri="{FF2B5EF4-FFF2-40B4-BE49-F238E27FC236}">
                <a16:creationId xmlns:a16="http://schemas.microsoft.com/office/drawing/2014/main" id="{C458C605-5C99-BDCD-CD87-2C7BB5C98A15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116289" y="36015967"/>
            <a:ext cx="20461185" cy="6106600"/>
          </a:xfrm>
          <a:prstGeom prst="rect">
            <a:avLst/>
          </a:prstGeom>
          <a:solidFill>
            <a:srgbClr val="FFFFFF"/>
          </a:solidFill>
        </p:spPr>
        <p:txBody>
          <a:bodyPr lIns="720000" tIns="1800000" rIns="540000" bIns="540000" numCol="1" spcCol="720000"/>
          <a:lstStyle>
            <a:lvl1pPr marL="742950" indent="-742950">
              <a:lnSpc>
                <a:spcPct val="100000"/>
              </a:lnSpc>
              <a:buClr>
                <a:schemeClr val="tx1">
                  <a:lumMod val="50000"/>
                  <a:lumOff val="50000"/>
                </a:schemeClr>
              </a:buClr>
              <a:buFont typeface="+mj-lt"/>
              <a:buAutoNum type="arabicPeriod"/>
              <a:defRPr sz="4000" b="0" i="0">
                <a:solidFill>
                  <a:schemeClr val="tx1"/>
                </a:solidFill>
                <a:latin typeface="Lato" panose="020F0502020204030203" pitchFamily="34" charset="77"/>
              </a:defRPr>
            </a:lvl1pPr>
            <a:lvl2pPr marL="887460" indent="-574922">
              <a:lnSpc>
                <a:spcPct val="100000"/>
              </a:lnSpc>
              <a:buClr>
                <a:schemeClr val="bg1">
                  <a:lumMod val="75000"/>
                </a:schemeClr>
              </a:buClr>
              <a:buFont typeface="System Font Regular"/>
              <a:buChar char="✦"/>
              <a:defRPr sz="4000" b="0" i="0">
                <a:solidFill>
                  <a:schemeClr val="tx1"/>
                </a:solidFill>
                <a:latin typeface="Lato" panose="020F0502020204030203" pitchFamily="34" charset="77"/>
              </a:defRPr>
            </a:lvl2pPr>
            <a:lvl3pPr marL="1300323" indent="-544053">
              <a:lnSpc>
                <a:spcPct val="100000"/>
              </a:lnSpc>
              <a:buFont typeface="System Font Regular"/>
              <a:buChar char="✧"/>
              <a:defRPr sz="4000" b="0" i="0">
                <a:solidFill>
                  <a:schemeClr val="tx1"/>
                </a:solidFill>
                <a:latin typeface="Lato" panose="020F0502020204030203" pitchFamily="34" charset="77"/>
              </a:defRPr>
            </a:lvl3pPr>
            <a:lvl4pPr marL="1744051" indent="-632797">
              <a:lnSpc>
                <a:spcPct val="100000"/>
              </a:lnSpc>
              <a:buFont typeface="System Font Regular"/>
              <a:buChar char="✧"/>
              <a:defRPr sz="4000" b="0" i="0">
                <a:solidFill>
                  <a:schemeClr val="tx1"/>
                </a:solidFill>
                <a:latin typeface="Lato" panose="020F0502020204030203" pitchFamily="34" charset="77"/>
              </a:defRPr>
            </a:lvl4pPr>
            <a:lvl5pPr marL="2227263" indent="-579438">
              <a:lnSpc>
                <a:spcPct val="100000"/>
              </a:lnSpc>
              <a:buClr>
                <a:schemeClr val="bg1">
                  <a:lumMod val="95000"/>
                </a:schemeClr>
              </a:buClr>
              <a:buFont typeface="System Font Regular"/>
              <a:buChar char="✦"/>
              <a:tabLst/>
              <a:defRPr sz="4000" b="0" i="0">
                <a:solidFill>
                  <a:schemeClr val="tx1"/>
                </a:solidFill>
                <a:latin typeface="Lato" panose="020F0502020204030203" pitchFamily="34" charset="77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36" name="Text Placeholder 29">
            <a:extLst>
              <a:ext uri="{FF2B5EF4-FFF2-40B4-BE49-F238E27FC236}">
                <a16:creationId xmlns:a16="http://schemas.microsoft.com/office/drawing/2014/main" id="{93F25344-0C5A-F4FF-6878-50B86319DC4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116288" y="7807188"/>
            <a:ext cx="20461185" cy="1155553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">
                <a:schemeClr val="bg1">
                  <a:lumMod val="75000"/>
                  <a:alpha val="0"/>
                </a:schemeClr>
              </a:gs>
            </a:gsLst>
            <a:lin ang="0" scaled="0"/>
          </a:gradFill>
        </p:spPr>
        <p:txBody>
          <a:bodyPr wrap="none" lIns="251999" anchor="ctr" anchorCtr="0"/>
          <a:lstStyle>
            <a:lvl1pPr>
              <a:defRPr sz="5400" b="1" i="0">
                <a:solidFill>
                  <a:schemeClr val="tx1"/>
                </a:solidFill>
                <a:latin typeface="Lato Black" panose="020F0502020204030203" pitchFamily="34" charset="77"/>
              </a:defRPr>
            </a:lvl1pPr>
          </a:lstStyle>
          <a:p>
            <a:pPr lvl="0"/>
            <a:r>
              <a:rPr lang="en-GB"/>
              <a:t>Click to edit Master</a:t>
            </a:r>
            <a:endParaRPr lang="en-US"/>
          </a:p>
        </p:txBody>
      </p:sp>
      <p:sp>
        <p:nvSpPr>
          <p:cNvPr id="40" name="Content Placeholder 37">
            <a:extLst>
              <a:ext uri="{FF2B5EF4-FFF2-40B4-BE49-F238E27FC236}">
                <a16:creationId xmlns:a16="http://schemas.microsoft.com/office/drawing/2014/main" id="{9076F1D6-D30F-22EE-45ED-26507FDFCC47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9116287" y="21527593"/>
            <a:ext cx="20461185" cy="1379045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lIns="720000" tIns="2160000" rIns="540000" bIns="540000" numCol="1" spcCol="720000"/>
          <a:lstStyle>
            <a:lvl1pPr>
              <a:lnSpc>
                <a:spcPct val="100000"/>
              </a:lnSpc>
              <a:defRPr sz="4000" b="0" i="0">
                <a:solidFill>
                  <a:schemeClr val="bg1"/>
                </a:solidFill>
                <a:latin typeface="Lato" panose="020F0502020204030203" pitchFamily="34" charset="77"/>
              </a:defRPr>
            </a:lvl1pPr>
            <a:lvl2pPr marL="887460" indent="-574922">
              <a:lnSpc>
                <a:spcPct val="100000"/>
              </a:lnSpc>
              <a:buClr>
                <a:schemeClr val="bg1">
                  <a:lumMod val="85000"/>
                </a:schemeClr>
              </a:buClr>
              <a:buFont typeface="System Font Regular"/>
              <a:buChar char="✦"/>
              <a:defRPr sz="4000" b="0" i="0">
                <a:solidFill>
                  <a:schemeClr val="bg1"/>
                </a:solidFill>
                <a:latin typeface="Lato" panose="020F0502020204030203" pitchFamily="34" charset="77"/>
              </a:defRPr>
            </a:lvl2pPr>
            <a:lvl3pPr marL="1300323" indent="-544053">
              <a:lnSpc>
                <a:spcPct val="100000"/>
              </a:lnSpc>
              <a:buFont typeface="System Font Regular"/>
              <a:buChar char="✧"/>
              <a:defRPr sz="4000" b="0" i="0">
                <a:solidFill>
                  <a:schemeClr val="bg1"/>
                </a:solidFill>
                <a:latin typeface="Lato" panose="020F0502020204030203" pitchFamily="34" charset="77"/>
              </a:defRPr>
            </a:lvl3pPr>
            <a:lvl4pPr marL="1744051" indent="-632797">
              <a:lnSpc>
                <a:spcPct val="100000"/>
              </a:lnSpc>
              <a:buFont typeface="System Font Regular"/>
              <a:buChar char="✧"/>
              <a:defRPr sz="4000" b="0" i="0">
                <a:solidFill>
                  <a:schemeClr val="bg1"/>
                </a:solidFill>
                <a:latin typeface="Lato" panose="020F0502020204030203" pitchFamily="34" charset="77"/>
              </a:defRPr>
            </a:lvl4pPr>
            <a:lvl5pPr marL="2138363" indent="-579438">
              <a:lnSpc>
                <a:spcPct val="100000"/>
              </a:lnSpc>
              <a:buClr>
                <a:schemeClr val="bg1">
                  <a:lumMod val="50000"/>
                </a:schemeClr>
              </a:buClr>
              <a:buFont typeface="System Font Regular"/>
              <a:buChar char="✦"/>
              <a:tabLst/>
              <a:defRPr sz="4000" b="0" i="0">
                <a:solidFill>
                  <a:schemeClr val="bg1"/>
                </a:solidFill>
                <a:latin typeface="Lato" panose="020F0502020204030203" pitchFamily="34" charset="77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1" name="Content Placeholder 25">
            <a:extLst>
              <a:ext uri="{FF2B5EF4-FFF2-40B4-BE49-F238E27FC236}">
                <a16:creationId xmlns:a16="http://schemas.microsoft.com/office/drawing/2014/main" id="{23F50833-E229-A005-EB37-C6FF687EB4ED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1044575" y="7539125"/>
            <a:ext cx="7099300" cy="1161083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5400" b="1" i="0">
                <a:solidFill>
                  <a:schemeClr val="bg1"/>
                </a:solidFill>
                <a:latin typeface="Lato Black" panose="020F0502020204030203" pitchFamily="34" charset="77"/>
              </a:defRPr>
            </a:lvl1pPr>
            <a:lvl2pPr marL="26988" indent="0">
              <a:lnSpc>
                <a:spcPct val="100000"/>
              </a:lnSpc>
              <a:buNone/>
              <a:tabLst/>
              <a:defRPr sz="4000">
                <a:solidFill>
                  <a:schemeClr val="bg1"/>
                </a:solidFill>
                <a:latin typeface="Lato" panose="020F0502020204030203" pitchFamily="34" charset="77"/>
              </a:defRPr>
            </a:lvl2pPr>
            <a:lvl3pPr marL="647700" indent="-593725">
              <a:lnSpc>
                <a:spcPct val="100000"/>
              </a:lnSpc>
              <a:buFont typeface="Courier New" panose="02070309020205020404" pitchFamily="49" charset="0"/>
              <a:buChar char="o"/>
              <a:tabLst/>
              <a:defRPr sz="4000" b="0" i="0">
                <a:solidFill>
                  <a:schemeClr val="bg1"/>
                </a:solidFill>
                <a:latin typeface="Lato" panose="020F0502020204030203" pitchFamily="34" charset="77"/>
              </a:defRPr>
            </a:lvl3pPr>
            <a:lvl4pPr marL="1030288" indent="-571500">
              <a:buFont typeface="Courier New" panose="02070309020205020404" pitchFamily="49" charset="0"/>
              <a:buChar char="o"/>
              <a:tabLst/>
              <a:defRPr sz="4000">
                <a:solidFill>
                  <a:schemeClr val="bg1"/>
                </a:solidFill>
                <a:latin typeface="Lato" panose="020F0502020204030203" pitchFamily="34" charset="77"/>
              </a:defRPr>
            </a:lvl4pPr>
            <a:lvl5pPr marL="1030288" indent="-571500">
              <a:buFont typeface="Courier New" panose="02070309020205020404" pitchFamily="49" charset="0"/>
              <a:buChar char="o"/>
              <a:tabLst/>
              <a:defRPr sz="4000">
                <a:solidFill>
                  <a:schemeClr val="bg1"/>
                </a:solidFill>
                <a:latin typeface="Lato" panose="020F0502020204030203" pitchFamily="34" charset="77"/>
              </a:defRPr>
            </a:lvl5pPr>
            <a:lvl6pPr marL="944563" indent="-566738">
              <a:buClr>
                <a:schemeClr val="bg1"/>
              </a:buClr>
              <a:tabLst/>
              <a:defRPr sz="4000" b="0" i="0">
                <a:solidFill>
                  <a:schemeClr val="bg1"/>
                </a:solidFill>
                <a:latin typeface="Lato" panose="020F0502020204030203" pitchFamily="34" charset="77"/>
              </a:defRPr>
            </a:lvl6pPr>
            <a:lvl7pPr marL="1350963" indent="-325438">
              <a:buClr>
                <a:schemeClr val="bg1"/>
              </a:buClr>
              <a:tabLst/>
              <a:defRPr sz="4000" b="0" i="0">
                <a:solidFill>
                  <a:schemeClr val="bg1"/>
                </a:solidFill>
                <a:latin typeface="Lato" panose="020F0502020204030203" pitchFamily="34" charset="77"/>
              </a:defRPr>
            </a:lvl7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13" name="Text Placeholder 29">
            <a:extLst>
              <a:ext uri="{FF2B5EF4-FFF2-40B4-BE49-F238E27FC236}">
                <a16:creationId xmlns:a16="http://schemas.microsoft.com/office/drawing/2014/main" id="{DD29DBE8-06D3-1843-82F4-AC758411144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116285" y="21911578"/>
            <a:ext cx="20461185" cy="1155553"/>
          </a:xfrm>
          <a:prstGeom prst="rect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9000">
                <a:schemeClr val="bg1">
                  <a:lumMod val="50000"/>
                  <a:alpha val="0"/>
                </a:schemeClr>
              </a:gs>
            </a:gsLst>
            <a:lin ang="0" scaled="0"/>
          </a:gradFill>
        </p:spPr>
        <p:txBody>
          <a:bodyPr wrap="none" lIns="251999" anchor="ctr" anchorCtr="0"/>
          <a:lstStyle>
            <a:lvl1pPr>
              <a:defRPr sz="5400" b="1" i="0">
                <a:solidFill>
                  <a:schemeClr val="bg1"/>
                </a:solidFill>
                <a:latin typeface="Lato Black" panose="020F0502020204030203" pitchFamily="34" charset="77"/>
              </a:defRPr>
            </a:lvl1pPr>
          </a:lstStyle>
          <a:p>
            <a:pPr lvl="0"/>
            <a:r>
              <a:rPr lang="en-GB"/>
              <a:t>Click to edit Master</a:t>
            </a:r>
            <a:endParaRPr lang="en-US"/>
          </a:p>
        </p:txBody>
      </p:sp>
      <p:sp>
        <p:nvSpPr>
          <p:cNvPr id="14" name="Text Placeholder 29">
            <a:extLst>
              <a:ext uri="{FF2B5EF4-FFF2-40B4-BE49-F238E27FC236}">
                <a16:creationId xmlns:a16="http://schemas.microsoft.com/office/drawing/2014/main" id="{DB304A2C-F0BE-2649-B848-2E28329BA84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116284" y="36370700"/>
            <a:ext cx="20461185" cy="1155553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">
                <a:schemeClr val="bg1">
                  <a:lumMod val="75000"/>
                  <a:alpha val="0"/>
                </a:schemeClr>
              </a:gs>
            </a:gsLst>
            <a:lin ang="0" scaled="0"/>
          </a:gradFill>
        </p:spPr>
        <p:txBody>
          <a:bodyPr wrap="none" lIns="251999" anchor="ctr" anchorCtr="0"/>
          <a:lstStyle>
            <a:lvl1pPr>
              <a:defRPr sz="5400" b="1" i="0">
                <a:solidFill>
                  <a:schemeClr val="tx1"/>
                </a:solidFill>
                <a:latin typeface="Lato Black" panose="020F0502020204030203" pitchFamily="34" charset="77"/>
              </a:defRPr>
            </a:lvl1pPr>
          </a:lstStyle>
          <a:p>
            <a:pPr lvl="0"/>
            <a:r>
              <a:rPr lang="en-GB"/>
              <a:t>Click to edit Master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275488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2930263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0C51756-8062-22FC-8566-95770482CB59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76" t="26938" r="102"/>
          <a:stretch/>
        </p:blipFill>
        <p:spPr bwMode="auto">
          <a:xfrm flipV="1">
            <a:off x="-7811" y="0"/>
            <a:ext cx="30324559" cy="22722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6D9BCE98-CF78-8D52-10CF-5FF84CF22C98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639" r="45778"/>
          <a:stretch/>
        </p:blipFill>
        <p:spPr bwMode="auto">
          <a:xfrm>
            <a:off x="-7811" y="22250400"/>
            <a:ext cx="30324559" cy="2055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0" name="Rectangle 3">
            <a:extLst>
              <a:ext uri="{FF2B5EF4-FFF2-40B4-BE49-F238E27FC236}">
                <a16:creationId xmlns:a16="http://schemas.microsoft.com/office/drawing/2014/main" id="{189B74A9-A0E4-A64D-A43B-B6BA8EEFB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299926" y="13488633"/>
            <a:ext cx="184730" cy="765915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77"/>
              </a:defRPr>
            </a:lvl9pPr>
          </a:lstStyle>
          <a:p>
            <a:pPr algn="ctr" eaLnBrk="1" hangingPunct="1">
              <a:defRPr/>
            </a:pPr>
            <a:endParaRPr lang="en-GB" altLang="en-US" sz="4377">
              <a:solidFill>
                <a:schemeClr val="bg1"/>
              </a:solidFill>
              <a:latin typeface="Tw Cen MT Condensed" panose="020B0606020104020203" pitchFamily="34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EE07F4-252F-F656-4010-1C4DEEE0D9EF}"/>
              </a:ext>
            </a:extLst>
          </p:cNvPr>
          <p:cNvSpPr txBox="1"/>
          <p:nvPr userDrawn="1"/>
        </p:nvSpPr>
        <p:spPr>
          <a:xfrm>
            <a:off x="1001486" y="699765"/>
            <a:ext cx="9361715" cy="1600438"/>
          </a:xfrm>
          <a:prstGeom prst="rect">
            <a:avLst/>
          </a:prstGeom>
          <a:gradFill>
            <a:gsLst>
              <a:gs pos="0">
                <a:schemeClr val="tx1"/>
              </a:gs>
              <a:gs pos="29000">
                <a:schemeClr val="tx1">
                  <a:alpha val="50000"/>
                </a:schemeClr>
              </a:gs>
              <a:gs pos="100000">
                <a:schemeClr val="bg2">
                  <a:lumMod val="50000"/>
                  <a:alpha val="0"/>
                </a:schemeClr>
              </a:gs>
            </a:gsLst>
            <a:lin ang="0" scaled="0"/>
          </a:gradFill>
        </p:spPr>
        <p:txBody>
          <a:bodyPr wrap="square" rtlCol="0">
            <a:spAutoFit/>
          </a:bodyPr>
          <a:lstStyle/>
          <a:p>
            <a:pPr algn="l"/>
            <a:r>
              <a:rPr lang="en-US" sz="6600" b="1" i="0">
                <a:solidFill>
                  <a:schemeClr val="bg1"/>
                </a:solidFill>
                <a:latin typeface="Lato" panose="020F0502020204030203" pitchFamily="34" charset="77"/>
              </a:rPr>
              <a:t>ICAT-EGVE 2023</a:t>
            </a:r>
          </a:p>
          <a:p>
            <a:pPr algn="l"/>
            <a:r>
              <a:rPr lang="en-US" sz="3200">
                <a:solidFill>
                  <a:schemeClr val="bg1"/>
                </a:solidFill>
                <a:latin typeface="Lato" panose="020F0502020204030203" pitchFamily="34" charset="77"/>
              </a:rPr>
              <a:t> 6-8 December, Dublin, Ireland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D0F02F2-73C9-FC20-C205-6B1C41DDF67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01486" y="39969607"/>
            <a:ext cx="7105561" cy="1740136"/>
            <a:chOff x="18648567" y="145816"/>
            <a:chExt cx="11015423" cy="269765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408C136-A0CE-8FB3-D349-8E0FB54E6B1A}"/>
                </a:ext>
              </a:extLst>
            </p:cNvPr>
            <p:cNvSpPr/>
            <p:nvPr userDrawn="1"/>
          </p:nvSpPr>
          <p:spPr>
            <a:xfrm>
              <a:off x="19034234" y="567559"/>
              <a:ext cx="1387366" cy="1699434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100000">
                  <a:schemeClr val="tx1">
                    <a:alpha val="50000"/>
                  </a:schemeClr>
                </a:gs>
              </a:gsLst>
              <a:lin ang="10800000" scaled="0"/>
            </a:gra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sz="120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11" name="Picture 10" descr="A black and white logo&#10;&#10;Description automatically generated">
              <a:extLst>
                <a:ext uri="{FF2B5EF4-FFF2-40B4-BE49-F238E27FC236}">
                  <a16:creationId xmlns:a16="http://schemas.microsoft.com/office/drawing/2014/main" id="{792B9B1E-9554-52F8-51A1-C814A8514CB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7493" t="-24466" r="-4033" b="-33945"/>
            <a:stretch/>
          </p:blipFill>
          <p:spPr>
            <a:xfrm>
              <a:off x="18648567" y="145816"/>
              <a:ext cx="11015423" cy="2697655"/>
            </a:xfrm>
            <a:prstGeom prst="rect">
              <a:avLst/>
            </a:prstGeom>
            <a:ln>
              <a:noFill/>
            </a:ln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E0302518-A0CA-1B42-A417-9BFA1CE6A17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263" y="37783587"/>
            <a:ext cx="6221054" cy="1416676"/>
          </a:xfrm>
          <a:prstGeom prst="rect">
            <a:avLst/>
          </a:prstGeom>
          <a:effectLst>
            <a:reflection blurRad="6350" stA="50000" endA="300" endPos="555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28357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8" r:id="rId2"/>
  </p:sldLayoutIdLst>
  <p:transition spd="med">
    <p:fade/>
  </p:transition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9722" b="1" kern="1200" spc="242">
          <a:solidFill>
            <a:schemeClr val="bg1"/>
          </a:solidFill>
          <a:latin typeface="Lato" panose="020F0502020204030203" pitchFamily="34" charset="77"/>
          <a:ea typeface="+mj-ea"/>
          <a:cs typeface="Sukhumvit Set" panose="02000506000000020004" pitchFamily="2" charset="-34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0694" b="1">
          <a:solidFill>
            <a:schemeClr val="tx1"/>
          </a:solidFill>
          <a:latin typeface="Sukhumvit Set" panose="02000506000000020004" pitchFamily="2" charset="-34"/>
          <a:cs typeface="Sukhumvit Set" panose="02000506000000020004" pitchFamily="2" charset="-34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0694" b="1">
          <a:solidFill>
            <a:schemeClr val="tx1"/>
          </a:solidFill>
          <a:latin typeface="Sukhumvit Set" panose="02000506000000020004" pitchFamily="2" charset="-34"/>
          <a:cs typeface="Sukhumvit Set" panose="02000506000000020004" pitchFamily="2" charset="-34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0694" b="1">
          <a:solidFill>
            <a:schemeClr val="tx1"/>
          </a:solidFill>
          <a:latin typeface="Sukhumvit Set" panose="02000506000000020004" pitchFamily="2" charset="-34"/>
          <a:cs typeface="Sukhumvit Set" panose="02000506000000020004" pitchFamily="2" charset="-34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0694" b="1">
          <a:solidFill>
            <a:schemeClr val="tx1"/>
          </a:solidFill>
          <a:latin typeface="Sukhumvit Set" panose="02000506000000020004" pitchFamily="2" charset="-34"/>
          <a:cs typeface="Sukhumvit Set" panose="02000506000000020004" pitchFamily="2" charset="-34"/>
        </a:defRPr>
      </a:lvl5pPr>
      <a:lvl6pPr marL="1111253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0694">
          <a:solidFill>
            <a:schemeClr val="tx1"/>
          </a:solidFill>
          <a:latin typeface="Tw Cen MT Condensed" panose="020B0606020104020203" pitchFamily="34" charset="77"/>
        </a:defRPr>
      </a:lvl6pPr>
      <a:lvl7pPr marL="2222506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0694">
          <a:solidFill>
            <a:schemeClr val="tx1"/>
          </a:solidFill>
          <a:latin typeface="Tw Cen MT Condensed" panose="020B0606020104020203" pitchFamily="34" charset="77"/>
        </a:defRPr>
      </a:lvl7pPr>
      <a:lvl8pPr marL="333376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0694">
          <a:solidFill>
            <a:schemeClr val="tx1"/>
          </a:solidFill>
          <a:latin typeface="Tw Cen MT Condensed" panose="020B0606020104020203" pitchFamily="34" charset="77"/>
        </a:defRPr>
      </a:lvl8pPr>
      <a:lvl9pPr marL="4445013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0694">
          <a:solidFill>
            <a:schemeClr val="tx1"/>
          </a:solidFill>
          <a:latin typeface="Tw Cen MT Condensed" panose="020B0606020104020203" pitchFamily="34" charset="77"/>
        </a:defRPr>
      </a:lvl9pPr>
    </p:titleStyle>
    <p:bodyStyle>
      <a:lvl1pPr algn="l" rtl="0" eaLnBrk="1" fontAlgn="base" hangingPunct="1">
        <a:lnSpc>
          <a:spcPct val="120000"/>
        </a:lnSpc>
        <a:spcBef>
          <a:spcPts val="1460"/>
        </a:spcBef>
        <a:spcAft>
          <a:spcPts val="488"/>
        </a:spcAft>
        <a:buClr>
          <a:srgbClr val="0070C0"/>
        </a:buClr>
        <a:buSzPct val="90000"/>
        <a:buFont typeface="Wingdings" pitchFamily="2" charset="2"/>
        <a:defRPr sz="6049" kern="1200">
          <a:solidFill>
            <a:schemeClr val="bg1"/>
          </a:solidFill>
          <a:latin typeface="Lato" panose="020F0502020204030203" pitchFamily="34" charset="77"/>
          <a:ea typeface="Geneva" panose="020B0503030404040204" pitchFamily="34" charset="0"/>
          <a:cs typeface="Gautami" panose="020B0502040204020203" pitchFamily="34" charset="0"/>
        </a:defRPr>
      </a:lvl1pPr>
      <a:lvl2pPr marL="887460" indent="-574922" algn="l" defTabSz="2623793" rtl="0" eaLnBrk="1" fontAlgn="base" hangingPunct="1">
        <a:lnSpc>
          <a:spcPct val="120000"/>
        </a:lnSpc>
        <a:spcBef>
          <a:spcPts val="1460"/>
        </a:spcBef>
        <a:spcAft>
          <a:spcPct val="0"/>
        </a:spcAft>
        <a:buClr>
          <a:srgbClr val="D9D9D9"/>
        </a:buClr>
        <a:buSzPct val="80000"/>
        <a:buFont typeface="System Font Regular"/>
        <a:buChar char="✦"/>
        <a:defRPr sz="6049" kern="1200">
          <a:solidFill>
            <a:schemeClr val="bg1"/>
          </a:solidFill>
          <a:latin typeface="Lato Light" panose="020F0302020204030203" pitchFamily="34" charset="77"/>
          <a:ea typeface="Geneva" panose="020B0503030404040204" pitchFamily="34" charset="0"/>
          <a:cs typeface="Gautami" panose="020B0502040204020203" pitchFamily="34" charset="0"/>
        </a:defRPr>
      </a:lvl2pPr>
      <a:lvl3pPr marL="1300323" indent="-544053" algn="l" rtl="0" eaLnBrk="1" fontAlgn="base" hangingPunct="1">
        <a:lnSpc>
          <a:spcPct val="120000"/>
        </a:lnSpc>
        <a:spcBef>
          <a:spcPts val="1460"/>
        </a:spcBef>
        <a:spcAft>
          <a:spcPct val="0"/>
        </a:spcAft>
        <a:buClr>
          <a:srgbClr val="BFBFBF"/>
        </a:buClr>
        <a:buSzPct val="80000"/>
        <a:buFont typeface="System Font Regular"/>
        <a:buChar char="✧"/>
        <a:defRPr sz="6049" kern="1200">
          <a:solidFill>
            <a:schemeClr val="bg1"/>
          </a:solidFill>
          <a:latin typeface="Lato Light" panose="020F0302020204030203" pitchFamily="34" charset="77"/>
          <a:ea typeface="Geneva" panose="020B0503030404040204" pitchFamily="34" charset="0"/>
          <a:cs typeface="Gautami" panose="020B0502040204020203" pitchFamily="34" charset="0"/>
        </a:defRPr>
      </a:lvl3pPr>
      <a:lvl4pPr marL="1744051" indent="-632797" algn="l" rtl="0" eaLnBrk="1" fontAlgn="base" hangingPunct="1">
        <a:lnSpc>
          <a:spcPct val="120000"/>
        </a:lnSpc>
        <a:spcBef>
          <a:spcPts val="1460"/>
        </a:spcBef>
        <a:spcAft>
          <a:spcPct val="0"/>
        </a:spcAft>
        <a:buClr>
          <a:srgbClr val="D9D9D9"/>
        </a:buClr>
        <a:buSzPct val="80000"/>
        <a:buFont typeface="System Font Regular"/>
        <a:buChar char="✧"/>
        <a:defRPr sz="6049" kern="1200">
          <a:solidFill>
            <a:schemeClr val="bg1"/>
          </a:solidFill>
          <a:latin typeface="Lato Light" panose="020F0302020204030203" pitchFamily="34" charset="77"/>
          <a:ea typeface="Geneva" panose="020B0503030404040204" pitchFamily="34" charset="0"/>
          <a:cs typeface="Gautami" panose="020B0502040204020203" pitchFamily="34" charset="0"/>
        </a:defRPr>
      </a:lvl4pPr>
      <a:lvl5pPr marL="1751768" algn="l" rtl="0" eaLnBrk="1" fontAlgn="base" hangingPunct="1">
        <a:lnSpc>
          <a:spcPct val="120000"/>
        </a:lnSpc>
        <a:spcBef>
          <a:spcPts val="1460"/>
        </a:spcBef>
        <a:spcAft>
          <a:spcPct val="0"/>
        </a:spcAft>
        <a:buClr>
          <a:srgbClr val="0070C0"/>
        </a:buClr>
        <a:buSzPct val="90000"/>
        <a:buFont typeface="Wingdings" pitchFamily="2" charset="2"/>
        <a:defRPr sz="6049" kern="1200">
          <a:solidFill>
            <a:schemeClr val="bg1"/>
          </a:solidFill>
          <a:latin typeface="Lato Hairline" panose="020F0202020204030203" pitchFamily="34" charset="77"/>
          <a:ea typeface="Geneva" panose="020B0503030404040204" pitchFamily="34" charset="0"/>
          <a:cs typeface="Gautami" panose="020B0502040204020203" pitchFamily="34" charset="0"/>
        </a:defRPr>
      </a:lvl5pPr>
      <a:lvl6pPr marL="2222506" indent="-333378" algn="l" defTabSz="2222506" rtl="0" eaLnBrk="1" latinLnBrk="0" hangingPunct="1">
        <a:lnSpc>
          <a:spcPct val="90000"/>
        </a:lnSpc>
        <a:spcBef>
          <a:spcPts val="488"/>
        </a:spcBef>
        <a:spcAft>
          <a:spcPts val="972"/>
        </a:spcAft>
        <a:buClr>
          <a:schemeClr val="accent1"/>
        </a:buClr>
        <a:buFont typeface="Wingdings 3" pitchFamily="18" charset="2"/>
        <a:buChar char=""/>
        <a:defRPr sz="2917" kern="1200">
          <a:solidFill>
            <a:schemeClr val="tx1"/>
          </a:solidFill>
          <a:latin typeface="+mn-lt"/>
          <a:ea typeface="+mn-ea"/>
          <a:cs typeface="+mn-cs"/>
        </a:defRPr>
      </a:lvl6pPr>
      <a:lvl7pPr marL="2578107" indent="-333378" algn="l" defTabSz="2222506" rtl="0" eaLnBrk="1" latinLnBrk="0" hangingPunct="1">
        <a:lnSpc>
          <a:spcPct val="90000"/>
        </a:lnSpc>
        <a:spcBef>
          <a:spcPts val="488"/>
        </a:spcBef>
        <a:spcAft>
          <a:spcPts val="972"/>
        </a:spcAft>
        <a:buClr>
          <a:schemeClr val="accent1"/>
        </a:buClr>
        <a:buFont typeface="Wingdings 3" pitchFamily="18" charset="2"/>
        <a:buChar char=""/>
        <a:defRPr sz="2917" kern="1200">
          <a:solidFill>
            <a:schemeClr val="tx1"/>
          </a:solidFill>
          <a:latin typeface="+mn-lt"/>
          <a:ea typeface="+mn-ea"/>
          <a:cs typeface="+mn-cs"/>
        </a:defRPr>
      </a:lvl7pPr>
      <a:lvl8pPr marL="2955936" indent="-333378" algn="l" defTabSz="2222506" rtl="0" eaLnBrk="1" latinLnBrk="0" hangingPunct="1">
        <a:lnSpc>
          <a:spcPct val="90000"/>
        </a:lnSpc>
        <a:spcBef>
          <a:spcPts val="488"/>
        </a:spcBef>
        <a:spcAft>
          <a:spcPts val="972"/>
        </a:spcAft>
        <a:buClr>
          <a:schemeClr val="accent1"/>
        </a:buClr>
        <a:buFont typeface="Wingdings 3" pitchFamily="18" charset="2"/>
        <a:buChar char=""/>
        <a:defRPr sz="2917" kern="1200">
          <a:solidFill>
            <a:schemeClr val="tx1"/>
          </a:solidFill>
          <a:latin typeface="+mn-lt"/>
          <a:ea typeface="+mn-ea"/>
          <a:cs typeface="+mn-cs"/>
        </a:defRPr>
      </a:lvl8pPr>
      <a:lvl9pPr marL="3311537" indent="-333378" algn="l" defTabSz="2222506" rtl="0" eaLnBrk="1" latinLnBrk="0" hangingPunct="1">
        <a:lnSpc>
          <a:spcPct val="90000"/>
        </a:lnSpc>
        <a:spcBef>
          <a:spcPts val="488"/>
        </a:spcBef>
        <a:spcAft>
          <a:spcPts val="972"/>
        </a:spcAft>
        <a:buClr>
          <a:schemeClr val="accent1"/>
        </a:buClr>
        <a:buFont typeface="Wingdings 3" pitchFamily="18" charset="2"/>
        <a:buChar char=""/>
        <a:defRPr sz="29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22506" rtl="0" eaLnBrk="1" latinLnBrk="0" hangingPunct="1">
        <a:defRPr sz="4377" kern="1200">
          <a:solidFill>
            <a:schemeClr val="tx1"/>
          </a:solidFill>
          <a:latin typeface="+mn-lt"/>
          <a:ea typeface="+mn-ea"/>
          <a:cs typeface="+mn-cs"/>
        </a:defRPr>
      </a:lvl1pPr>
      <a:lvl2pPr marL="1111253" algn="l" defTabSz="2222506" rtl="0" eaLnBrk="1" latinLnBrk="0" hangingPunct="1">
        <a:defRPr sz="4377" kern="1200">
          <a:solidFill>
            <a:schemeClr val="tx1"/>
          </a:solidFill>
          <a:latin typeface="+mn-lt"/>
          <a:ea typeface="+mn-ea"/>
          <a:cs typeface="+mn-cs"/>
        </a:defRPr>
      </a:lvl2pPr>
      <a:lvl3pPr marL="2222506" algn="l" defTabSz="2222506" rtl="0" eaLnBrk="1" latinLnBrk="0" hangingPunct="1">
        <a:defRPr sz="4377" kern="1200">
          <a:solidFill>
            <a:schemeClr val="tx1"/>
          </a:solidFill>
          <a:latin typeface="+mn-lt"/>
          <a:ea typeface="+mn-ea"/>
          <a:cs typeface="+mn-cs"/>
        </a:defRPr>
      </a:lvl3pPr>
      <a:lvl4pPr marL="3333760" algn="l" defTabSz="2222506" rtl="0" eaLnBrk="1" latinLnBrk="0" hangingPunct="1">
        <a:defRPr sz="4377" kern="1200">
          <a:solidFill>
            <a:schemeClr val="tx1"/>
          </a:solidFill>
          <a:latin typeface="+mn-lt"/>
          <a:ea typeface="+mn-ea"/>
          <a:cs typeface="+mn-cs"/>
        </a:defRPr>
      </a:lvl4pPr>
      <a:lvl5pPr marL="4445013" algn="l" defTabSz="2222506" rtl="0" eaLnBrk="1" latinLnBrk="0" hangingPunct="1">
        <a:defRPr sz="4377" kern="1200">
          <a:solidFill>
            <a:schemeClr val="tx1"/>
          </a:solidFill>
          <a:latin typeface="+mn-lt"/>
          <a:ea typeface="+mn-ea"/>
          <a:cs typeface="+mn-cs"/>
        </a:defRPr>
      </a:lvl5pPr>
      <a:lvl6pPr marL="5556266" algn="l" defTabSz="2222506" rtl="0" eaLnBrk="1" latinLnBrk="0" hangingPunct="1">
        <a:defRPr sz="4377" kern="1200">
          <a:solidFill>
            <a:schemeClr val="tx1"/>
          </a:solidFill>
          <a:latin typeface="+mn-lt"/>
          <a:ea typeface="+mn-ea"/>
          <a:cs typeface="+mn-cs"/>
        </a:defRPr>
      </a:lvl6pPr>
      <a:lvl7pPr marL="6667519" algn="l" defTabSz="2222506" rtl="0" eaLnBrk="1" latinLnBrk="0" hangingPunct="1">
        <a:defRPr sz="4377" kern="1200">
          <a:solidFill>
            <a:schemeClr val="tx1"/>
          </a:solidFill>
          <a:latin typeface="+mn-lt"/>
          <a:ea typeface="+mn-ea"/>
          <a:cs typeface="+mn-cs"/>
        </a:defRPr>
      </a:lvl7pPr>
      <a:lvl8pPr marL="7778772" algn="l" defTabSz="2222506" rtl="0" eaLnBrk="1" latinLnBrk="0" hangingPunct="1">
        <a:defRPr sz="4377" kern="1200">
          <a:solidFill>
            <a:schemeClr val="tx1"/>
          </a:solidFill>
          <a:latin typeface="+mn-lt"/>
          <a:ea typeface="+mn-ea"/>
          <a:cs typeface="+mn-cs"/>
        </a:defRPr>
      </a:lvl8pPr>
      <a:lvl9pPr marL="8890025" algn="l" defTabSz="2222506" rtl="0" eaLnBrk="1" latinLnBrk="0" hangingPunct="1">
        <a:defRPr sz="43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45">
            <a:extLst>
              <a:ext uri="{FF2B5EF4-FFF2-40B4-BE49-F238E27FC236}">
                <a16:creationId xmlns:a16="http://schemas.microsoft.com/office/drawing/2014/main" id="{53B4C191-A6AA-8CC3-B7D1-8768888B0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7" y="3426385"/>
            <a:ext cx="28532446" cy="1323439"/>
          </a:xfrm>
        </p:spPr>
        <p:txBody>
          <a:bodyPr/>
          <a:lstStyle/>
          <a:p>
            <a:r>
              <a:rPr lang="en-US"/>
              <a:t>Poster Template for ICAT-EGVE 2023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D9738F6C-E03C-58E8-0550-E7C3C16582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45026" y="4873787"/>
            <a:ext cx="28532447" cy="1711325"/>
          </a:xfrm>
        </p:spPr>
        <p:txBody>
          <a:bodyPr/>
          <a:lstStyle/>
          <a:p>
            <a:r>
              <a:rPr lang="en-US"/>
              <a:t>Author name(s)</a:t>
            </a:r>
          </a:p>
          <a:p>
            <a:pPr lvl="1"/>
            <a:r>
              <a:rPr lang="en-US"/>
              <a:t>Affiliation(s)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5DC0A5-9DF7-02CF-9518-4E35A0E1C4F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44575" y="19756438"/>
            <a:ext cx="7099300" cy="7813675"/>
          </a:xfrm>
        </p:spPr>
        <p:txBody>
          <a:bodyPr/>
          <a:lstStyle/>
          <a:p>
            <a:r>
              <a:rPr lang="en-US"/>
              <a:t>Contributions</a:t>
            </a:r>
          </a:p>
          <a:p>
            <a:pPr lvl="1"/>
            <a:r>
              <a:rPr lang="fr-FR"/>
              <a:t>Left column is intended for high level detail, low word count and small images.</a:t>
            </a:r>
          </a:p>
          <a:p>
            <a:pPr lvl="1"/>
            <a:r>
              <a:rPr lang="fr-FR"/>
              <a:t>Feel free to add your institutional logo at the bottom.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E80D63-FC80-4280-95D3-87B54D83813D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9116288" y="7485720"/>
            <a:ext cx="20461185" cy="13406464"/>
          </a:xfrm>
        </p:spPr>
        <p:txBody>
          <a:bodyPr/>
          <a:lstStyle/>
          <a:p>
            <a:r>
              <a:rPr lang="fr-FR"/>
              <a:t>All posters must </a:t>
            </a:r>
            <a:r>
              <a:rPr lang="fr-FR" err="1"/>
              <a:t>be</a:t>
            </a:r>
            <a:r>
              <a:rPr lang="fr-FR"/>
              <a:t> </a:t>
            </a:r>
            <a:r>
              <a:rPr lang="fr-FR" err="1"/>
              <a:t>formatted</a:t>
            </a:r>
            <a:r>
              <a:rPr lang="fr-FR"/>
              <a:t> in A0/A1 dimensions (841mm x 1189mm or </a:t>
            </a:r>
            <a:r>
              <a:rPr lang="fr-FR" err="1"/>
              <a:t>smaller</a:t>
            </a:r>
            <a:r>
              <a:rPr lang="fr-FR"/>
              <a:t>) in portrait orientation (</a:t>
            </a:r>
            <a:r>
              <a:rPr lang="fr-FR" err="1"/>
              <a:t>height</a:t>
            </a:r>
            <a:r>
              <a:rPr lang="fr-FR"/>
              <a:t> &gt; </a:t>
            </a:r>
            <a:r>
              <a:rPr lang="fr-FR" err="1"/>
              <a:t>width</a:t>
            </a:r>
            <a:r>
              <a:rPr lang="fr-FR"/>
              <a:t>).  </a:t>
            </a:r>
            <a:endParaRPr lang="en-US"/>
          </a:p>
          <a:p>
            <a:r>
              <a:rPr lang="fr-FR"/>
              <a:t>For </a:t>
            </a:r>
            <a:r>
              <a:rPr lang="fr-FR" err="1"/>
              <a:t>reference</a:t>
            </a:r>
            <a:r>
              <a:rPr lang="fr-FR"/>
              <a:t>, the font </a:t>
            </a:r>
            <a:r>
              <a:rPr lang="fr-FR" err="1"/>
              <a:t>used</a:t>
            </a:r>
            <a:r>
              <a:rPr lang="fr-FR"/>
              <a:t> </a:t>
            </a:r>
            <a:r>
              <a:rPr lang="fr-FR" err="1"/>
              <a:t>is</a:t>
            </a:r>
            <a:r>
              <a:rPr lang="fr-FR"/>
              <a:t> Lato[1]. </a:t>
            </a:r>
            <a:r>
              <a:rPr lang="fr-FR" err="1"/>
              <a:t>Headings</a:t>
            </a:r>
            <a:r>
              <a:rPr lang="fr-FR"/>
              <a:t> use Lato Black. Affiliation line uses Lato Light.</a:t>
            </a:r>
          </a:p>
          <a:p>
            <a:r>
              <a:rPr lang="fr-FR" err="1"/>
              <a:t>Title</a:t>
            </a:r>
            <a:r>
              <a:rPr lang="fr-FR"/>
              <a:t> </a:t>
            </a:r>
            <a:r>
              <a:rPr lang="fr-FR" err="1"/>
              <a:t>is</a:t>
            </a:r>
            <a:r>
              <a:rPr lang="fr-FR"/>
              <a:t> at 97.2pt font size. Section </a:t>
            </a:r>
            <a:r>
              <a:rPr lang="fr-FR" err="1"/>
              <a:t>headings</a:t>
            </a:r>
            <a:r>
              <a:rPr lang="fr-FR"/>
              <a:t> are 54pt font size. Most </a:t>
            </a:r>
            <a:r>
              <a:rPr lang="fr-FR" err="1"/>
              <a:t>other</a:t>
            </a:r>
            <a:r>
              <a:rPr lang="fr-FR"/>
              <a:t> </a:t>
            </a:r>
            <a:r>
              <a:rPr lang="fr-FR" err="1"/>
              <a:t>text</a:t>
            </a:r>
            <a:r>
              <a:rPr lang="fr-FR"/>
              <a:t> </a:t>
            </a:r>
            <a:r>
              <a:rPr lang="fr-FR" err="1"/>
              <a:t>is</a:t>
            </a:r>
            <a:r>
              <a:rPr lang="fr-FR"/>
              <a:t> 40pt font size. </a:t>
            </a:r>
          </a:p>
          <a:p>
            <a:r>
              <a:rPr lang="fr-FR" err="1"/>
              <a:t>Placeholder</a:t>
            </a:r>
            <a:r>
              <a:rPr lang="fr-FR"/>
              <a:t> </a:t>
            </a:r>
            <a:r>
              <a:rPr lang="fr-FR" err="1"/>
              <a:t>text</a:t>
            </a:r>
            <a:r>
              <a:rPr lang="fr-FR"/>
              <a:t>: Lorem ipsum </a:t>
            </a:r>
            <a:r>
              <a:rPr lang="fr-FR" err="1"/>
              <a:t>dolor</a:t>
            </a:r>
            <a:r>
              <a:rPr lang="fr-FR"/>
              <a:t> </a:t>
            </a:r>
            <a:r>
              <a:rPr lang="fr-FR" err="1"/>
              <a:t>sit</a:t>
            </a:r>
            <a:r>
              <a:rPr lang="fr-FR"/>
              <a:t> </a:t>
            </a:r>
            <a:r>
              <a:rPr lang="fr-FR" err="1"/>
              <a:t>amet</a:t>
            </a:r>
            <a:r>
              <a:rPr lang="fr-FR"/>
              <a:t>, </a:t>
            </a:r>
            <a:r>
              <a:rPr lang="fr-FR" err="1"/>
              <a:t>consectetur</a:t>
            </a:r>
            <a:r>
              <a:rPr lang="fr-FR"/>
              <a:t> </a:t>
            </a:r>
            <a:r>
              <a:rPr lang="fr-FR" err="1"/>
              <a:t>adipiscing</a:t>
            </a:r>
            <a:r>
              <a:rPr lang="fr-FR"/>
              <a:t> </a:t>
            </a:r>
            <a:r>
              <a:rPr lang="fr-FR" err="1"/>
              <a:t>elit</a:t>
            </a:r>
            <a:r>
              <a:rPr lang="fr-FR"/>
              <a:t>. Sed tristique </a:t>
            </a:r>
            <a:r>
              <a:rPr lang="fr-FR" err="1"/>
              <a:t>ligula</a:t>
            </a:r>
            <a:r>
              <a:rPr lang="fr-FR"/>
              <a:t> nec </a:t>
            </a:r>
            <a:r>
              <a:rPr lang="fr-FR" err="1"/>
              <a:t>gravida</a:t>
            </a:r>
            <a:r>
              <a:rPr lang="fr-FR"/>
              <a:t> </a:t>
            </a:r>
            <a:r>
              <a:rPr lang="fr-FR" err="1"/>
              <a:t>hendrerit</a:t>
            </a:r>
            <a:r>
              <a:rPr lang="fr-FR"/>
              <a:t>. </a:t>
            </a:r>
            <a:r>
              <a:rPr lang="fr-FR" err="1"/>
              <a:t>Etiam</a:t>
            </a:r>
            <a:r>
              <a:rPr lang="fr-FR"/>
              <a:t> </a:t>
            </a:r>
            <a:r>
              <a:rPr lang="fr-FR" err="1"/>
              <a:t>venenatis</a:t>
            </a:r>
            <a:r>
              <a:rPr lang="fr-FR"/>
              <a:t> </a:t>
            </a:r>
            <a:r>
              <a:rPr lang="fr-FR" err="1"/>
              <a:t>mattis</a:t>
            </a:r>
            <a:r>
              <a:rPr lang="fr-FR"/>
              <a:t> </a:t>
            </a:r>
            <a:r>
              <a:rPr lang="fr-FR" err="1"/>
              <a:t>auctor</a:t>
            </a:r>
            <a:r>
              <a:rPr lang="fr-FR"/>
              <a:t>. </a:t>
            </a:r>
            <a:r>
              <a:rPr lang="fr-FR" err="1"/>
              <a:t>Nulla</a:t>
            </a:r>
            <a:r>
              <a:rPr lang="fr-FR"/>
              <a:t> nec mi </a:t>
            </a:r>
            <a:r>
              <a:rPr lang="fr-FR" err="1"/>
              <a:t>sodales</a:t>
            </a:r>
            <a:r>
              <a:rPr lang="fr-FR"/>
              <a:t>, </a:t>
            </a:r>
            <a:r>
              <a:rPr lang="fr-FR" err="1"/>
              <a:t>imperdiet</a:t>
            </a:r>
            <a:r>
              <a:rPr lang="fr-FR"/>
              <a:t> libero non, </a:t>
            </a:r>
            <a:r>
              <a:rPr lang="fr-FR" err="1"/>
              <a:t>malesuada</a:t>
            </a:r>
            <a:r>
              <a:rPr lang="fr-FR"/>
              <a:t> nunc. </a:t>
            </a:r>
            <a:r>
              <a:rPr lang="fr-FR" err="1"/>
              <a:t>Proin</a:t>
            </a:r>
            <a:r>
              <a:rPr lang="fr-FR"/>
              <a:t> </a:t>
            </a:r>
            <a:r>
              <a:rPr lang="fr-FR" err="1"/>
              <a:t>efficitur</a:t>
            </a:r>
            <a:r>
              <a:rPr lang="fr-FR"/>
              <a:t> </a:t>
            </a:r>
            <a:r>
              <a:rPr lang="fr-FR" err="1"/>
              <a:t>maximus</a:t>
            </a:r>
            <a:r>
              <a:rPr lang="fr-FR"/>
              <a:t> </a:t>
            </a:r>
            <a:r>
              <a:rPr lang="fr-FR" err="1"/>
              <a:t>nisi</a:t>
            </a:r>
            <a:r>
              <a:rPr lang="fr-FR"/>
              <a:t> nec </a:t>
            </a:r>
            <a:r>
              <a:rPr lang="fr-FR" err="1"/>
              <a:t>interdum</a:t>
            </a:r>
            <a:r>
              <a:rPr lang="fr-FR"/>
              <a:t>. </a:t>
            </a:r>
            <a:r>
              <a:rPr lang="fr-FR" err="1"/>
              <a:t>Interdum</a:t>
            </a:r>
            <a:r>
              <a:rPr lang="fr-FR"/>
              <a:t> et </a:t>
            </a:r>
            <a:r>
              <a:rPr lang="fr-FR" err="1"/>
              <a:t>malesuada</a:t>
            </a:r>
            <a:r>
              <a:rPr lang="fr-FR"/>
              <a:t> </a:t>
            </a:r>
            <a:r>
              <a:rPr lang="fr-FR" err="1"/>
              <a:t>fames</a:t>
            </a:r>
            <a:r>
              <a:rPr lang="fr-FR"/>
              <a:t> </a:t>
            </a:r>
            <a:r>
              <a:rPr lang="fr-FR" err="1"/>
              <a:t>ac</a:t>
            </a:r>
            <a:r>
              <a:rPr lang="fr-FR"/>
              <a:t> ante ipsum </a:t>
            </a:r>
            <a:r>
              <a:rPr lang="fr-FR" err="1"/>
              <a:t>primis</a:t>
            </a:r>
            <a:r>
              <a:rPr lang="fr-FR"/>
              <a:t> in </a:t>
            </a:r>
            <a:r>
              <a:rPr lang="fr-FR" err="1"/>
              <a:t>faucibus</a:t>
            </a:r>
            <a:r>
              <a:rPr lang="fr-FR"/>
              <a:t>. </a:t>
            </a:r>
            <a:r>
              <a:rPr lang="fr-FR" err="1"/>
              <a:t>Mauris</a:t>
            </a:r>
            <a:r>
              <a:rPr lang="fr-FR"/>
              <a:t> </a:t>
            </a:r>
            <a:r>
              <a:rPr lang="fr-FR" err="1"/>
              <a:t>euismod</a:t>
            </a:r>
            <a:r>
              <a:rPr lang="fr-FR"/>
              <a:t> </a:t>
            </a:r>
            <a:r>
              <a:rPr lang="fr-FR" err="1"/>
              <a:t>placerat</a:t>
            </a:r>
            <a:r>
              <a:rPr lang="fr-FR"/>
              <a:t> </a:t>
            </a:r>
            <a:r>
              <a:rPr lang="fr-FR" err="1"/>
              <a:t>hendrerit</a:t>
            </a:r>
            <a:r>
              <a:rPr lang="fr-FR"/>
              <a:t>. </a:t>
            </a:r>
            <a:r>
              <a:rPr lang="fr-FR" err="1"/>
              <a:t>Donec</a:t>
            </a:r>
            <a:r>
              <a:rPr lang="fr-FR"/>
              <a:t> </a:t>
            </a:r>
            <a:r>
              <a:rPr lang="fr-FR" err="1"/>
              <a:t>vel</a:t>
            </a:r>
            <a:r>
              <a:rPr lang="fr-FR"/>
              <a:t> </a:t>
            </a:r>
            <a:r>
              <a:rPr lang="fr-FR" err="1"/>
              <a:t>lacinia</a:t>
            </a:r>
            <a:r>
              <a:rPr lang="fr-FR"/>
              <a:t> </a:t>
            </a:r>
            <a:r>
              <a:rPr lang="fr-FR" err="1"/>
              <a:t>dolor</a:t>
            </a:r>
            <a:r>
              <a:rPr lang="fr-FR"/>
              <a:t>. </a:t>
            </a:r>
            <a:r>
              <a:rPr lang="fr-FR" err="1"/>
              <a:t>Aenean</a:t>
            </a:r>
            <a:r>
              <a:rPr lang="fr-FR"/>
              <a:t> </a:t>
            </a:r>
            <a:r>
              <a:rPr lang="fr-FR" err="1"/>
              <a:t>neque</a:t>
            </a:r>
            <a:r>
              <a:rPr lang="fr-FR"/>
              <a:t> </a:t>
            </a:r>
            <a:r>
              <a:rPr lang="fr-FR" err="1"/>
              <a:t>lacus</a:t>
            </a:r>
            <a:r>
              <a:rPr lang="fr-FR"/>
              <a:t>, </a:t>
            </a:r>
            <a:r>
              <a:rPr lang="fr-FR" err="1"/>
              <a:t>aliquam</a:t>
            </a:r>
            <a:r>
              <a:rPr lang="fr-FR"/>
              <a:t> vitae </a:t>
            </a:r>
            <a:r>
              <a:rPr lang="fr-FR" err="1"/>
              <a:t>dolor</a:t>
            </a:r>
            <a:r>
              <a:rPr lang="fr-FR"/>
              <a:t> </a:t>
            </a:r>
            <a:r>
              <a:rPr lang="fr-FR" err="1"/>
              <a:t>ac</a:t>
            </a:r>
            <a:r>
              <a:rPr lang="fr-FR"/>
              <a:t>, </a:t>
            </a:r>
            <a:r>
              <a:rPr lang="fr-FR" err="1"/>
              <a:t>hendrerit</a:t>
            </a:r>
            <a:r>
              <a:rPr lang="fr-FR"/>
              <a:t> commodo massa. </a:t>
            </a:r>
            <a:r>
              <a:rPr lang="fr-FR" err="1"/>
              <a:t>Aenean</a:t>
            </a:r>
            <a:r>
              <a:rPr lang="fr-FR"/>
              <a:t> </a:t>
            </a:r>
            <a:r>
              <a:rPr lang="fr-FR" err="1"/>
              <a:t>consequat</a:t>
            </a:r>
            <a:r>
              <a:rPr lang="fr-FR"/>
              <a:t> </a:t>
            </a:r>
            <a:r>
              <a:rPr lang="fr-FR" err="1"/>
              <a:t>euismod</a:t>
            </a:r>
            <a:r>
              <a:rPr lang="fr-FR"/>
              <a:t> </a:t>
            </a:r>
            <a:r>
              <a:rPr lang="fr-FR" err="1"/>
              <a:t>dolor</a:t>
            </a:r>
            <a:r>
              <a:rPr lang="fr-FR"/>
              <a:t> ut </a:t>
            </a:r>
            <a:r>
              <a:rPr lang="fr-FR" err="1"/>
              <a:t>tempus</a:t>
            </a:r>
            <a:r>
              <a:rPr lang="fr-FR"/>
              <a:t>. Sed </a:t>
            </a:r>
            <a:r>
              <a:rPr lang="fr-FR" err="1"/>
              <a:t>vel</a:t>
            </a:r>
            <a:r>
              <a:rPr lang="fr-FR"/>
              <a:t> </a:t>
            </a:r>
            <a:r>
              <a:rPr lang="fr-FR" err="1"/>
              <a:t>justo</a:t>
            </a:r>
            <a:r>
              <a:rPr lang="fr-FR"/>
              <a:t> ut </a:t>
            </a:r>
            <a:r>
              <a:rPr lang="fr-FR" err="1"/>
              <a:t>enim</a:t>
            </a:r>
            <a:r>
              <a:rPr lang="fr-FR"/>
              <a:t> </a:t>
            </a:r>
            <a:r>
              <a:rPr lang="fr-FR" err="1"/>
              <a:t>sollicitudin</a:t>
            </a:r>
            <a:r>
              <a:rPr lang="fr-FR"/>
              <a:t> </a:t>
            </a:r>
            <a:r>
              <a:rPr lang="fr-FR" err="1"/>
              <a:t>efficitur</a:t>
            </a:r>
            <a:r>
              <a:rPr lang="fr-FR"/>
              <a:t>. </a:t>
            </a:r>
          </a:p>
          <a:p>
            <a:r>
              <a:rPr lang="fr-FR" err="1"/>
              <a:t>Pellentesque</a:t>
            </a:r>
            <a:r>
              <a:rPr lang="fr-FR"/>
              <a:t> dictum, </a:t>
            </a:r>
            <a:r>
              <a:rPr lang="fr-FR" err="1"/>
              <a:t>sapien</a:t>
            </a:r>
            <a:r>
              <a:rPr lang="fr-FR"/>
              <a:t> in </a:t>
            </a:r>
            <a:r>
              <a:rPr lang="fr-FR" err="1"/>
              <a:t>egestas</a:t>
            </a:r>
            <a:r>
              <a:rPr lang="fr-FR"/>
              <a:t> </a:t>
            </a:r>
            <a:r>
              <a:rPr lang="fr-FR" err="1"/>
              <a:t>condimentum</a:t>
            </a:r>
            <a:r>
              <a:rPr lang="fr-FR"/>
              <a:t>, </a:t>
            </a:r>
            <a:r>
              <a:rPr lang="fr-FR" err="1"/>
              <a:t>tortor</a:t>
            </a:r>
            <a:r>
              <a:rPr lang="fr-FR"/>
              <a:t> </a:t>
            </a:r>
            <a:r>
              <a:rPr lang="fr-FR" err="1"/>
              <a:t>arcu</a:t>
            </a:r>
            <a:r>
              <a:rPr lang="fr-FR"/>
              <a:t> </a:t>
            </a:r>
            <a:r>
              <a:rPr lang="fr-FR" err="1"/>
              <a:t>mattis</a:t>
            </a:r>
            <a:r>
              <a:rPr lang="fr-FR"/>
              <a:t> </a:t>
            </a:r>
            <a:r>
              <a:rPr lang="fr-FR" err="1"/>
              <a:t>ligula</a:t>
            </a:r>
            <a:r>
              <a:rPr lang="fr-FR"/>
              <a:t>, </a:t>
            </a:r>
            <a:r>
              <a:rPr lang="fr-FR" err="1"/>
              <a:t>ac</a:t>
            </a:r>
            <a:r>
              <a:rPr lang="fr-FR"/>
              <a:t> </a:t>
            </a:r>
            <a:r>
              <a:rPr lang="fr-FR" err="1"/>
              <a:t>lacinia</a:t>
            </a:r>
            <a:r>
              <a:rPr lang="fr-FR"/>
              <a:t> </a:t>
            </a:r>
            <a:r>
              <a:rPr lang="fr-FR" err="1"/>
              <a:t>eros</a:t>
            </a:r>
            <a:r>
              <a:rPr lang="fr-FR"/>
              <a:t> </a:t>
            </a:r>
            <a:r>
              <a:rPr lang="fr-FR" err="1"/>
              <a:t>neque</a:t>
            </a:r>
            <a:r>
              <a:rPr lang="fr-FR"/>
              <a:t> nec magna. </a:t>
            </a:r>
            <a:r>
              <a:rPr lang="fr-FR" err="1"/>
              <a:t>Maecenas</a:t>
            </a:r>
            <a:r>
              <a:rPr lang="fr-FR"/>
              <a:t> </a:t>
            </a:r>
            <a:r>
              <a:rPr lang="fr-FR" err="1"/>
              <a:t>efficitur</a:t>
            </a:r>
            <a:r>
              <a:rPr lang="fr-FR"/>
              <a:t>, nunc </a:t>
            </a:r>
            <a:r>
              <a:rPr lang="fr-FR" err="1"/>
              <a:t>vel</a:t>
            </a:r>
            <a:r>
              <a:rPr lang="fr-FR"/>
              <a:t> </a:t>
            </a:r>
            <a:r>
              <a:rPr lang="fr-FR" err="1"/>
              <a:t>iaculis</a:t>
            </a:r>
            <a:r>
              <a:rPr lang="fr-FR"/>
              <a:t> </a:t>
            </a:r>
            <a:r>
              <a:rPr lang="fr-FR" err="1"/>
              <a:t>auctor</a:t>
            </a:r>
            <a:r>
              <a:rPr lang="fr-FR"/>
              <a:t>, </a:t>
            </a:r>
            <a:r>
              <a:rPr lang="fr-FR" err="1"/>
              <a:t>enim</a:t>
            </a:r>
            <a:r>
              <a:rPr lang="fr-FR"/>
              <a:t> </a:t>
            </a:r>
            <a:r>
              <a:rPr lang="fr-FR" err="1"/>
              <a:t>dolor</a:t>
            </a:r>
            <a:r>
              <a:rPr lang="fr-FR"/>
              <a:t> </a:t>
            </a:r>
            <a:r>
              <a:rPr lang="fr-FR" err="1"/>
              <a:t>tempor</a:t>
            </a:r>
            <a:r>
              <a:rPr lang="fr-FR"/>
              <a:t> </a:t>
            </a:r>
            <a:r>
              <a:rPr lang="fr-FR" err="1"/>
              <a:t>eros</a:t>
            </a:r>
            <a:r>
              <a:rPr lang="fr-FR"/>
              <a:t>, </a:t>
            </a:r>
            <a:r>
              <a:rPr lang="fr-FR" err="1"/>
              <a:t>ac</a:t>
            </a:r>
            <a:r>
              <a:rPr lang="fr-FR"/>
              <a:t> </a:t>
            </a:r>
            <a:r>
              <a:rPr lang="fr-FR" err="1"/>
              <a:t>finibus</a:t>
            </a:r>
            <a:r>
              <a:rPr lang="fr-FR"/>
              <a:t> </a:t>
            </a:r>
            <a:r>
              <a:rPr lang="fr-FR" err="1"/>
              <a:t>quam</a:t>
            </a:r>
            <a:r>
              <a:rPr lang="fr-FR"/>
              <a:t> </a:t>
            </a:r>
            <a:r>
              <a:rPr lang="fr-FR" err="1"/>
              <a:t>felis</a:t>
            </a:r>
            <a:r>
              <a:rPr lang="fr-FR"/>
              <a:t> id </a:t>
            </a:r>
            <a:r>
              <a:rPr lang="fr-FR" err="1"/>
              <a:t>mauris</a:t>
            </a:r>
            <a:r>
              <a:rPr lang="fr-FR"/>
              <a:t>. </a:t>
            </a:r>
            <a:r>
              <a:rPr lang="fr-FR" err="1"/>
              <a:t>Pellentesque</a:t>
            </a:r>
            <a:r>
              <a:rPr lang="fr-FR"/>
              <a:t> </a:t>
            </a:r>
            <a:r>
              <a:rPr lang="fr-FR" err="1"/>
              <a:t>dignissim</a:t>
            </a:r>
            <a:r>
              <a:rPr lang="fr-FR"/>
              <a:t> </a:t>
            </a:r>
            <a:r>
              <a:rPr lang="fr-FR" err="1"/>
              <a:t>lectus</a:t>
            </a:r>
            <a:r>
              <a:rPr lang="fr-FR"/>
              <a:t> in </a:t>
            </a:r>
            <a:r>
              <a:rPr lang="fr-FR" err="1"/>
              <a:t>lacus</a:t>
            </a:r>
            <a:r>
              <a:rPr lang="fr-FR"/>
              <a:t> </a:t>
            </a:r>
            <a:r>
              <a:rPr lang="fr-FR" err="1"/>
              <a:t>accumsan</a:t>
            </a:r>
            <a:r>
              <a:rPr lang="fr-FR"/>
              <a:t> </a:t>
            </a:r>
            <a:r>
              <a:rPr lang="fr-FR" err="1"/>
              <a:t>tempus</a:t>
            </a:r>
            <a:r>
              <a:rPr lang="fr-FR"/>
              <a:t>. Morbi et </a:t>
            </a:r>
            <a:r>
              <a:rPr lang="fr-FR" err="1"/>
              <a:t>aliquet</a:t>
            </a:r>
            <a:r>
              <a:rPr lang="fr-FR"/>
              <a:t> </a:t>
            </a:r>
            <a:r>
              <a:rPr lang="fr-FR" err="1"/>
              <a:t>elit</a:t>
            </a:r>
            <a:r>
              <a:rPr lang="fr-FR"/>
              <a:t>. </a:t>
            </a:r>
          </a:p>
        </p:txBody>
      </p:sp>
      <p:sp>
        <p:nvSpPr>
          <p:cNvPr id="49" name="Content Placeholder 48">
            <a:extLst>
              <a:ext uri="{FF2B5EF4-FFF2-40B4-BE49-F238E27FC236}">
                <a16:creationId xmlns:a16="http://schemas.microsoft.com/office/drawing/2014/main" id="{15B79423-E00A-0179-8569-274B2AE9083F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116289" y="36015967"/>
            <a:ext cx="20461185" cy="6106600"/>
          </a:xfrm>
        </p:spPr>
        <p:txBody>
          <a:bodyPr/>
          <a:lstStyle/>
          <a:p>
            <a:r>
              <a:rPr lang="fr-FR"/>
              <a:t>Lato font </a:t>
            </a:r>
            <a:r>
              <a:rPr lang="fr-FR" err="1"/>
              <a:t>is</a:t>
            </a:r>
            <a:r>
              <a:rPr lang="fr-FR"/>
              <a:t> </a:t>
            </a:r>
            <a:r>
              <a:rPr lang="fr-FR" err="1"/>
              <a:t>available</a:t>
            </a:r>
            <a:r>
              <a:rPr lang="fr-FR"/>
              <a:t> at: https://</a:t>
            </a:r>
            <a:r>
              <a:rPr lang="fr-FR" err="1"/>
              <a:t>fonts.google.com</a:t>
            </a:r>
            <a:r>
              <a:rPr lang="fr-FR"/>
              <a:t>/</a:t>
            </a:r>
            <a:r>
              <a:rPr lang="fr-FR" err="1"/>
              <a:t>specimen</a:t>
            </a:r>
            <a:r>
              <a:rPr lang="fr-FR"/>
              <a:t>/Lato </a:t>
            </a:r>
          </a:p>
          <a:p>
            <a:r>
              <a:rPr lang="fr-FR"/>
              <a:t>Lorem ipsum </a:t>
            </a:r>
            <a:r>
              <a:rPr lang="fr-FR" err="1"/>
              <a:t>dolor</a:t>
            </a:r>
            <a:r>
              <a:rPr lang="fr-FR"/>
              <a:t> </a:t>
            </a:r>
            <a:r>
              <a:rPr lang="fr-FR" err="1"/>
              <a:t>sit</a:t>
            </a:r>
            <a:r>
              <a:rPr lang="fr-FR"/>
              <a:t> </a:t>
            </a:r>
            <a:r>
              <a:rPr lang="fr-FR" err="1"/>
              <a:t>amet</a:t>
            </a:r>
            <a:r>
              <a:rPr lang="fr-FR"/>
              <a:t>, </a:t>
            </a:r>
            <a:r>
              <a:rPr lang="fr-FR" err="1"/>
              <a:t>consectetur</a:t>
            </a:r>
            <a:r>
              <a:rPr lang="fr-FR"/>
              <a:t> </a:t>
            </a:r>
            <a:r>
              <a:rPr lang="fr-FR" err="1"/>
              <a:t>adipiscing</a:t>
            </a:r>
            <a:r>
              <a:rPr lang="fr-FR"/>
              <a:t> </a:t>
            </a:r>
            <a:r>
              <a:rPr lang="fr-FR" err="1"/>
              <a:t>elit</a:t>
            </a:r>
            <a:r>
              <a:rPr lang="fr-FR"/>
              <a:t>. Sed tristique </a:t>
            </a:r>
            <a:r>
              <a:rPr lang="fr-FR" err="1"/>
              <a:t>ligula</a:t>
            </a:r>
            <a:r>
              <a:rPr lang="fr-FR"/>
              <a:t> nec </a:t>
            </a:r>
            <a:r>
              <a:rPr lang="fr-FR" err="1"/>
              <a:t>gravida</a:t>
            </a:r>
            <a:r>
              <a:rPr lang="fr-FR"/>
              <a:t> </a:t>
            </a:r>
            <a:r>
              <a:rPr lang="fr-FR" err="1"/>
              <a:t>hendrerit</a:t>
            </a:r>
            <a:r>
              <a:rPr lang="fr-FR"/>
              <a:t>. </a:t>
            </a:r>
            <a:r>
              <a:rPr lang="fr-FR" err="1"/>
              <a:t>Etiam</a:t>
            </a:r>
            <a:r>
              <a:rPr lang="fr-FR"/>
              <a:t> </a:t>
            </a:r>
            <a:r>
              <a:rPr lang="fr-FR" err="1"/>
              <a:t>venenatis</a:t>
            </a:r>
            <a:r>
              <a:rPr lang="fr-FR"/>
              <a:t> </a:t>
            </a:r>
            <a:r>
              <a:rPr lang="fr-FR" err="1"/>
              <a:t>mattis</a:t>
            </a:r>
            <a:r>
              <a:rPr lang="fr-FR"/>
              <a:t> </a:t>
            </a:r>
            <a:r>
              <a:rPr lang="fr-FR" err="1"/>
              <a:t>auctor</a:t>
            </a:r>
            <a:r>
              <a:rPr lang="fr-FR"/>
              <a:t>. </a:t>
            </a:r>
          </a:p>
          <a:p>
            <a:r>
              <a:rPr lang="fr-FR" err="1"/>
              <a:t>Proin</a:t>
            </a:r>
            <a:r>
              <a:rPr lang="fr-FR"/>
              <a:t> </a:t>
            </a:r>
            <a:r>
              <a:rPr lang="fr-FR" err="1"/>
              <a:t>efficitur</a:t>
            </a:r>
            <a:r>
              <a:rPr lang="fr-FR"/>
              <a:t> </a:t>
            </a:r>
            <a:r>
              <a:rPr lang="fr-FR" err="1"/>
              <a:t>maximus</a:t>
            </a:r>
            <a:r>
              <a:rPr lang="fr-FR"/>
              <a:t> </a:t>
            </a:r>
            <a:r>
              <a:rPr lang="fr-FR" err="1"/>
              <a:t>nisi</a:t>
            </a:r>
            <a:r>
              <a:rPr lang="fr-FR"/>
              <a:t> nec </a:t>
            </a:r>
            <a:r>
              <a:rPr lang="fr-FR" err="1"/>
              <a:t>interdum</a:t>
            </a:r>
            <a:r>
              <a:rPr lang="fr-FR"/>
              <a:t>. </a:t>
            </a:r>
            <a:r>
              <a:rPr lang="fr-FR" err="1"/>
              <a:t>Interdum</a:t>
            </a:r>
            <a:r>
              <a:rPr lang="fr-FR"/>
              <a:t> et </a:t>
            </a:r>
            <a:r>
              <a:rPr lang="fr-FR" err="1"/>
              <a:t>malesuada</a:t>
            </a:r>
            <a:r>
              <a:rPr lang="fr-FR"/>
              <a:t> </a:t>
            </a:r>
            <a:r>
              <a:rPr lang="fr-FR" err="1"/>
              <a:t>fames</a:t>
            </a:r>
            <a:r>
              <a:rPr lang="fr-FR"/>
              <a:t> </a:t>
            </a:r>
            <a:r>
              <a:rPr lang="fr-FR" err="1"/>
              <a:t>ac</a:t>
            </a:r>
            <a:r>
              <a:rPr lang="fr-FR"/>
              <a:t> ante ipsum </a:t>
            </a:r>
            <a:r>
              <a:rPr lang="fr-FR" err="1"/>
              <a:t>primis</a:t>
            </a:r>
            <a:r>
              <a:rPr lang="fr-FR"/>
              <a:t> in </a:t>
            </a:r>
            <a:r>
              <a:rPr lang="fr-FR" err="1"/>
              <a:t>faucibus</a:t>
            </a:r>
            <a:r>
              <a:rPr lang="fr-FR"/>
              <a:t>. </a:t>
            </a:r>
          </a:p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D44D39B-1554-EC34-A36E-5B09AD507CB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116288" y="7807188"/>
            <a:ext cx="20461185" cy="1155553"/>
          </a:xfrm>
        </p:spPr>
        <p:txBody>
          <a:bodyPr/>
          <a:lstStyle/>
          <a:p>
            <a:r>
              <a:rPr lang="en-US"/>
              <a:t>Methodology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95B55DA-6A4B-6CA9-B270-63631C7CB2B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9116287" y="21527593"/>
            <a:ext cx="20461185" cy="13790450"/>
          </a:xfrm>
        </p:spPr>
        <p:txBody>
          <a:bodyPr/>
          <a:lstStyle/>
          <a:p>
            <a:r>
              <a:rPr lang="fr-FR" err="1"/>
              <a:t>Placeholder</a:t>
            </a:r>
            <a:r>
              <a:rPr lang="fr-FR"/>
              <a:t> </a:t>
            </a:r>
            <a:r>
              <a:rPr lang="fr-FR" err="1"/>
              <a:t>Text</a:t>
            </a:r>
            <a:r>
              <a:rPr lang="fr-FR"/>
              <a:t>: Lorem ipsum </a:t>
            </a:r>
            <a:r>
              <a:rPr lang="fr-FR" err="1"/>
              <a:t>dolor</a:t>
            </a:r>
            <a:r>
              <a:rPr lang="fr-FR"/>
              <a:t> </a:t>
            </a:r>
            <a:r>
              <a:rPr lang="fr-FR" err="1"/>
              <a:t>sit</a:t>
            </a:r>
            <a:r>
              <a:rPr lang="fr-FR"/>
              <a:t> </a:t>
            </a:r>
            <a:r>
              <a:rPr lang="fr-FR" err="1"/>
              <a:t>amet</a:t>
            </a:r>
            <a:r>
              <a:rPr lang="fr-FR"/>
              <a:t>, </a:t>
            </a:r>
            <a:r>
              <a:rPr lang="fr-FR" err="1"/>
              <a:t>consectetur</a:t>
            </a:r>
            <a:r>
              <a:rPr lang="fr-FR"/>
              <a:t> </a:t>
            </a:r>
            <a:r>
              <a:rPr lang="fr-FR" err="1"/>
              <a:t>adipiscing</a:t>
            </a:r>
            <a:r>
              <a:rPr lang="fr-FR"/>
              <a:t> </a:t>
            </a:r>
            <a:r>
              <a:rPr lang="fr-FR" err="1"/>
              <a:t>elit</a:t>
            </a:r>
            <a:r>
              <a:rPr lang="fr-FR"/>
              <a:t>. Sed tristique </a:t>
            </a:r>
            <a:r>
              <a:rPr lang="fr-FR" err="1"/>
              <a:t>ligula</a:t>
            </a:r>
            <a:r>
              <a:rPr lang="fr-FR"/>
              <a:t> nec </a:t>
            </a:r>
            <a:r>
              <a:rPr lang="fr-FR" err="1"/>
              <a:t>gravida</a:t>
            </a:r>
            <a:r>
              <a:rPr lang="fr-FR"/>
              <a:t> </a:t>
            </a:r>
            <a:r>
              <a:rPr lang="fr-FR" err="1"/>
              <a:t>hendrerit</a:t>
            </a:r>
            <a:r>
              <a:rPr lang="fr-FR"/>
              <a:t>. </a:t>
            </a:r>
            <a:r>
              <a:rPr lang="fr-FR" err="1"/>
              <a:t>Etiam</a:t>
            </a:r>
            <a:r>
              <a:rPr lang="fr-FR"/>
              <a:t> </a:t>
            </a:r>
            <a:r>
              <a:rPr lang="fr-FR" err="1"/>
              <a:t>venenatis</a:t>
            </a:r>
            <a:r>
              <a:rPr lang="fr-FR"/>
              <a:t> </a:t>
            </a:r>
            <a:r>
              <a:rPr lang="fr-FR" err="1"/>
              <a:t>mattis</a:t>
            </a:r>
            <a:r>
              <a:rPr lang="fr-FR"/>
              <a:t> </a:t>
            </a:r>
            <a:r>
              <a:rPr lang="fr-FR" err="1"/>
              <a:t>auctor</a:t>
            </a:r>
            <a:r>
              <a:rPr lang="fr-FR"/>
              <a:t>. </a:t>
            </a:r>
            <a:r>
              <a:rPr lang="fr-FR" err="1"/>
              <a:t>Nulla</a:t>
            </a:r>
            <a:r>
              <a:rPr lang="fr-FR"/>
              <a:t> nec mi </a:t>
            </a:r>
            <a:r>
              <a:rPr lang="fr-FR" err="1"/>
              <a:t>sodales</a:t>
            </a:r>
            <a:r>
              <a:rPr lang="fr-FR"/>
              <a:t>, </a:t>
            </a:r>
            <a:r>
              <a:rPr lang="fr-FR" err="1"/>
              <a:t>imperdiet</a:t>
            </a:r>
            <a:r>
              <a:rPr lang="fr-FR"/>
              <a:t> libero non, </a:t>
            </a:r>
            <a:r>
              <a:rPr lang="fr-FR" err="1"/>
              <a:t>malesuada</a:t>
            </a:r>
            <a:r>
              <a:rPr lang="fr-FR"/>
              <a:t> nunc. </a:t>
            </a:r>
            <a:r>
              <a:rPr lang="fr-FR" err="1"/>
              <a:t>Proin</a:t>
            </a:r>
            <a:r>
              <a:rPr lang="fr-FR"/>
              <a:t> </a:t>
            </a:r>
            <a:r>
              <a:rPr lang="fr-FR" err="1"/>
              <a:t>efficitur</a:t>
            </a:r>
            <a:r>
              <a:rPr lang="fr-FR"/>
              <a:t> </a:t>
            </a:r>
            <a:r>
              <a:rPr lang="fr-FR" err="1"/>
              <a:t>maximus</a:t>
            </a:r>
            <a:r>
              <a:rPr lang="fr-FR"/>
              <a:t> </a:t>
            </a:r>
            <a:r>
              <a:rPr lang="fr-FR" err="1"/>
              <a:t>nisi</a:t>
            </a:r>
            <a:r>
              <a:rPr lang="fr-FR"/>
              <a:t> nec </a:t>
            </a:r>
            <a:r>
              <a:rPr lang="fr-FR" err="1"/>
              <a:t>interdum</a:t>
            </a:r>
            <a:r>
              <a:rPr lang="fr-FR"/>
              <a:t>. </a:t>
            </a:r>
            <a:r>
              <a:rPr lang="fr-FR" err="1"/>
              <a:t>Interdum</a:t>
            </a:r>
            <a:r>
              <a:rPr lang="fr-FR"/>
              <a:t> et </a:t>
            </a:r>
            <a:r>
              <a:rPr lang="fr-FR" err="1"/>
              <a:t>malesuada</a:t>
            </a:r>
            <a:r>
              <a:rPr lang="fr-FR"/>
              <a:t> </a:t>
            </a:r>
            <a:r>
              <a:rPr lang="fr-FR" err="1"/>
              <a:t>fames</a:t>
            </a:r>
            <a:r>
              <a:rPr lang="fr-FR"/>
              <a:t> </a:t>
            </a:r>
            <a:r>
              <a:rPr lang="fr-FR" err="1"/>
              <a:t>ac</a:t>
            </a:r>
            <a:r>
              <a:rPr lang="fr-FR"/>
              <a:t> ante ipsum </a:t>
            </a:r>
            <a:r>
              <a:rPr lang="fr-FR" err="1"/>
              <a:t>primis</a:t>
            </a:r>
            <a:r>
              <a:rPr lang="fr-FR"/>
              <a:t> in </a:t>
            </a:r>
            <a:r>
              <a:rPr lang="fr-FR" err="1"/>
              <a:t>faucibus</a:t>
            </a:r>
            <a:r>
              <a:rPr lang="fr-FR"/>
              <a:t>. </a:t>
            </a:r>
            <a:r>
              <a:rPr lang="fr-FR" err="1"/>
              <a:t>Mauris</a:t>
            </a:r>
            <a:r>
              <a:rPr lang="fr-FR"/>
              <a:t> </a:t>
            </a:r>
            <a:r>
              <a:rPr lang="fr-FR" err="1"/>
              <a:t>euismod</a:t>
            </a:r>
            <a:r>
              <a:rPr lang="fr-FR"/>
              <a:t> </a:t>
            </a:r>
            <a:r>
              <a:rPr lang="fr-FR" err="1"/>
              <a:t>placerat</a:t>
            </a:r>
            <a:r>
              <a:rPr lang="fr-FR"/>
              <a:t> </a:t>
            </a:r>
            <a:r>
              <a:rPr lang="fr-FR" err="1"/>
              <a:t>hendrerit</a:t>
            </a:r>
            <a:r>
              <a:rPr lang="fr-FR"/>
              <a:t>. </a:t>
            </a:r>
            <a:r>
              <a:rPr lang="fr-FR" err="1"/>
              <a:t>Donec</a:t>
            </a:r>
            <a:r>
              <a:rPr lang="fr-FR"/>
              <a:t> </a:t>
            </a:r>
            <a:r>
              <a:rPr lang="fr-FR" err="1"/>
              <a:t>vel</a:t>
            </a:r>
            <a:r>
              <a:rPr lang="fr-FR"/>
              <a:t> </a:t>
            </a:r>
            <a:r>
              <a:rPr lang="fr-FR" err="1"/>
              <a:t>lacinia</a:t>
            </a:r>
            <a:r>
              <a:rPr lang="fr-FR"/>
              <a:t> </a:t>
            </a:r>
            <a:r>
              <a:rPr lang="fr-FR" err="1"/>
              <a:t>dolor</a:t>
            </a:r>
            <a:r>
              <a:rPr lang="fr-FR"/>
              <a:t>. </a:t>
            </a:r>
            <a:r>
              <a:rPr lang="fr-FR" err="1"/>
              <a:t>Aenean</a:t>
            </a:r>
            <a:r>
              <a:rPr lang="fr-FR"/>
              <a:t> </a:t>
            </a:r>
            <a:r>
              <a:rPr lang="fr-FR" err="1"/>
              <a:t>neque</a:t>
            </a:r>
            <a:r>
              <a:rPr lang="fr-FR"/>
              <a:t> </a:t>
            </a:r>
            <a:r>
              <a:rPr lang="fr-FR" err="1"/>
              <a:t>lacus</a:t>
            </a:r>
            <a:r>
              <a:rPr lang="fr-FR"/>
              <a:t>, </a:t>
            </a:r>
            <a:r>
              <a:rPr lang="fr-FR" err="1"/>
              <a:t>aliquam</a:t>
            </a:r>
            <a:r>
              <a:rPr lang="fr-FR"/>
              <a:t> vitae </a:t>
            </a:r>
            <a:r>
              <a:rPr lang="fr-FR" err="1"/>
              <a:t>dolor</a:t>
            </a:r>
            <a:r>
              <a:rPr lang="fr-FR"/>
              <a:t> </a:t>
            </a:r>
            <a:r>
              <a:rPr lang="fr-FR" err="1"/>
              <a:t>ac</a:t>
            </a:r>
            <a:r>
              <a:rPr lang="fr-FR"/>
              <a:t>, </a:t>
            </a:r>
            <a:r>
              <a:rPr lang="fr-FR" err="1"/>
              <a:t>hendrerit</a:t>
            </a:r>
            <a:r>
              <a:rPr lang="fr-FR"/>
              <a:t> commodo massa. </a:t>
            </a:r>
            <a:r>
              <a:rPr lang="fr-FR" err="1"/>
              <a:t>Aenean</a:t>
            </a:r>
            <a:endParaRPr lang="en-US"/>
          </a:p>
          <a:p>
            <a:endParaRPr lang="en-US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6F4FD260-F827-6273-C722-CF70E376D809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1044575" y="7539125"/>
            <a:ext cx="7099300" cy="11610838"/>
          </a:xfrm>
        </p:spPr>
        <p:txBody>
          <a:bodyPr/>
          <a:lstStyle/>
          <a:p>
            <a:r>
              <a:rPr lang="en-US"/>
              <a:t>Abstract</a:t>
            </a:r>
          </a:p>
          <a:p>
            <a:pPr lvl="1"/>
            <a:r>
              <a:rPr lang="fr-FR"/>
              <a:t>This </a:t>
            </a:r>
            <a:r>
              <a:rPr lang="fr-FR" err="1"/>
              <a:t>is</a:t>
            </a:r>
            <a:r>
              <a:rPr lang="fr-FR"/>
              <a:t> an </a:t>
            </a:r>
            <a:r>
              <a:rPr lang="fr-FR" err="1"/>
              <a:t>optional</a:t>
            </a:r>
            <a:r>
              <a:rPr lang="fr-FR"/>
              <a:t> </a:t>
            </a:r>
            <a:r>
              <a:rPr lang="fr-FR" err="1"/>
              <a:t>template</a:t>
            </a:r>
            <a:r>
              <a:rPr lang="fr-FR"/>
              <a:t> for ICAT-EGVE 2023 posters. </a:t>
            </a:r>
          </a:p>
          <a:p>
            <a:pPr lvl="1"/>
            <a:r>
              <a:rPr lang="fr-FR"/>
              <a:t>It </a:t>
            </a:r>
            <a:r>
              <a:rPr lang="fr-FR" err="1"/>
              <a:t>is</a:t>
            </a:r>
            <a:r>
              <a:rPr lang="fr-FR"/>
              <a:t> not </a:t>
            </a:r>
            <a:r>
              <a:rPr lang="fr-FR" err="1"/>
              <a:t>mandatory</a:t>
            </a:r>
            <a:r>
              <a:rPr lang="fr-FR"/>
              <a:t> to use </a:t>
            </a:r>
            <a:r>
              <a:rPr lang="fr-FR" err="1"/>
              <a:t>this</a:t>
            </a:r>
            <a:r>
              <a:rPr lang="fr-FR"/>
              <a:t> </a:t>
            </a:r>
            <a:r>
              <a:rPr lang="fr-FR" err="1"/>
              <a:t>template</a:t>
            </a:r>
            <a:r>
              <a:rPr lang="fr-FR"/>
              <a:t>; </a:t>
            </a:r>
            <a:r>
              <a:rPr lang="fr-FR" err="1"/>
              <a:t>feel</a:t>
            </a:r>
            <a:r>
              <a:rPr lang="fr-FR"/>
              <a:t> free to use </a:t>
            </a:r>
            <a:r>
              <a:rPr lang="fr-FR" err="1"/>
              <a:t>your</a:t>
            </a:r>
            <a:r>
              <a:rPr lang="fr-FR"/>
              <a:t> </a:t>
            </a:r>
            <a:r>
              <a:rPr lang="fr-FR" err="1"/>
              <a:t>own</a:t>
            </a:r>
            <a:r>
              <a:rPr lang="fr-FR"/>
              <a:t> or to </a:t>
            </a:r>
            <a:r>
              <a:rPr lang="fr-FR" err="1"/>
              <a:t>modify</a:t>
            </a:r>
            <a:r>
              <a:rPr lang="fr-FR"/>
              <a:t> </a:t>
            </a:r>
            <a:r>
              <a:rPr lang="fr-FR" err="1"/>
              <a:t>this</a:t>
            </a:r>
            <a:r>
              <a:rPr lang="fr-FR"/>
              <a:t> one as </a:t>
            </a:r>
            <a:r>
              <a:rPr lang="fr-FR" err="1"/>
              <a:t>you</a:t>
            </a:r>
            <a:r>
              <a:rPr lang="fr-FR"/>
              <a:t> </a:t>
            </a:r>
            <a:r>
              <a:rPr lang="fr-FR" err="1"/>
              <a:t>see</a:t>
            </a:r>
            <a:r>
              <a:rPr lang="fr-FR"/>
              <a:t> fit, but </a:t>
            </a:r>
            <a:r>
              <a:rPr lang="fr-FR" err="1"/>
              <a:t>please</a:t>
            </a:r>
            <a:r>
              <a:rPr lang="fr-FR"/>
              <a:t> </a:t>
            </a:r>
            <a:r>
              <a:rPr lang="fr-FR" err="1"/>
              <a:t>heed</a:t>
            </a:r>
            <a:r>
              <a:rPr lang="fr-FR"/>
              <a:t> note </a:t>
            </a:r>
            <a:r>
              <a:rPr lang="fr-FR" err="1"/>
              <a:t>below</a:t>
            </a:r>
            <a:r>
              <a:rPr lang="fr-FR"/>
              <a:t> </a:t>
            </a:r>
            <a:r>
              <a:rPr lang="fr-FR" err="1"/>
              <a:t>regarding</a:t>
            </a:r>
            <a:r>
              <a:rPr lang="fr-FR"/>
              <a:t> </a:t>
            </a:r>
            <a:r>
              <a:rPr lang="fr-FR" err="1"/>
              <a:t>overall</a:t>
            </a:r>
            <a:r>
              <a:rPr lang="fr-FR"/>
              <a:t> size.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751FA075-D6EC-EFAF-9EBD-E7C0F0198A3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116285" y="21911578"/>
            <a:ext cx="20461185" cy="1155553"/>
          </a:xfrm>
        </p:spPr>
        <p:txBody>
          <a:bodyPr/>
          <a:lstStyle/>
          <a:p>
            <a:r>
              <a:rPr lang="en-US"/>
              <a:t>Results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D82F0A8-B6FB-2C62-65DC-51FCE80F829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116284" y="36370700"/>
            <a:ext cx="20461185" cy="1155553"/>
          </a:xfrm>
        </p:spPr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50" name="Content Placeholder 4">
            <a:extLst>
              <a:ext uri="{FF2B5EF4-FFF2-40B4-BE49-F238E27FC236}">
                <a16:creationId xmlns:a16="http://schemas.microsoft.com/office/drawing/2014/main" id="{BE7CD37E-46AF-FE4E-0000-ABBFEB88FA55}"/>
              </a:ext>
            </a:extLst>
          </p:cNvPr>
          <p:cNvSpPr txBox="1">
            <a:spLocks/>
          </p:cNvSpPr>
          <p:nvPr/>
        </p:nvSpPr>
        <p:spPr>
          <a:xfrm>
            <a:off x="1044575" y="14482856"/>
            <a:ext cx="7099300" cy="554011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100000"/>
              </a:lnSpc>
              <a:spcBef>
                <a:spcPts val="1460"/>
              </a:spcBef>
              <a:spcAft>
                <a:spcPts val="488"/>
              </a:spcAft>
              <a:buClr>
                <a:srgbClr val="0070C0"/>
              </a:buClr>
              <a:buSzPct val="90000"/>
              <a:buFont typeface="Wingdings" pitchFamily="2" charset="2"/>
              <a:defRPr sz="5400" b="1" i="0" kern="1200">
                <a:solidFill>
                  <a:schemeClr val="bg1"/>
                </a:solidFill>
                <a:latin typeface="Lato Black" panose="020F0502020204030203" pitchFamily="34" charset="77"/>
                <a:ea typeface="Geneva" panose="020B0503030404040204" pitchFamily="34" charset="0"/>
                <a:cs typeface="Gautami" panose="020B0502040204020203" pitchFamily="34" charset="0"/>
              </a:defRPr>
            </a:lvl1pPr>
            <a:lvl2pPr marL="26988" indent="0" algn="l" defTabSz="2623793" rtl="0" eaLnBrk="1" fontAlgn="base" hangingPunct="1">
              <a:lnSpc>
                <a:spcPct val="100000"/>
              </a:lnSpc>
              <a:spcBef>
                <a:spcPts val="1460"/>
              </a:spcBef>
              <a:spcAft>
                <a:spcPct val="0"/>
              </a:spcAft>
              <a:buClr>
                <a:srgbClr val="D9D9D9"/>
              </a:buClr>
              <a:buSzPct val="80000"/>
              <a:buFont typeface="System Font Regular"/>
              <a:buNone/>
              <a:tabLst/>
              <a:defRPr sz="4000" kern="1200">
                <a:solidFill>
                  <a:schemeClr val="bg1"/>
                </a:solidFill>
                <a:latin typeface="Lato" panose="020F0502020204030203" pitchFamily="34" charset="77"/>
                <a:ea typeface="Geneva" panose="020B0503030404040204" pitchFamily="34" charset="0"/>
                <a:cs typeface="Gautami" panose="020B0502040204020203" pitchFamily="34" charset="0"/>
              </a:defRPr>
            </a:lvl2pPr>
            <a:lvl3pPr marL="647700" indent="-593725" algn="l" rtl="0" eaLnBrk="1" fontAlgn="base" hangingPunct="1">
              <a:lnSpc>
                <a:spcPct val="100000"/>
              </a:lnSpc>
              <a:spcBef>
                <a:spcPts val="1460"/>
              </a:spcBef>
              <a:spcAft>
                <a:spcPct val="0"/>
              </a:spcAft>
              <a:buClr>
                <a:srgbClr val="BFBFBF"/>
              </a:buClr>
              <a:buSzPct val="80000"/>
              <a:buFont typeface="Courier New" panose="02070309020205020404" pitchFamily="49" charset="0"/>
              <a:buChar char="o"/>
              <a:tabLst/>
              <a:defRPr sz="4000" b="0" i="0" kern="1200">
                <a:solidFill>
                  <a:schemeClr val="bg1"/>
                </a:solidFill>
                <a:latin typeface="Lato" panose="020F0502020204030203" pitchFamily="34" charset="77"/>
                <a:ea typeface="Geneva" panose="020B0503030404040204" pitchFamily="34" charset="0"/>
                <a:cs typeface="Gautami" panose="020B0502040204020203" pitchFamily="34" charset="0"/>
              </a:defRPr>
            </a:lvl3pPr>
            <a:lvl4pPr marL="1030288" indent="-571500" algn="l" rtl="0" eaLnBrk="1" fontAlgn="base" hangingPunct="1">
              <a:lnSpc>
                <a:spcPct val="120000"/>
              </a:lnSpc>
              <a:spcBef>
                <a:spcPts val="1460"/>
              </a:spcBef>
              <a:spcAft>
                <a:spcPct val="0"/>
              </a:spcAft>
              <a:buClr>
                <a:srgbClr val="D9D9D9"/>
              </a:buClr>
              <a:buSzPct val="80000"/>
              <a:buFont typeface="Courier New" panose="02070309020205020404" pitchFamily="49" charset="0"/>
              <a:buChar char="o"/>
              <a:tabLst/>
              <a:defRPr sz="4000" kern="1200">
                <a:solidFill>
                  <a:schemeClr val="bg1"/>
                </a:solidFill>
                <a:latin typeface="Lato" panose="020F0502020204030203" pitchFamily="34" charset="77"/>
                <a:ea typeface="Geneva" panose="020B0503030404040204" pitchFamily="34" charset="0"/>
                <a:cs typeface="Gautami" panose="020B0502040204020203" pitchFamily="34" charset="0"/>
              </a:defRPr>
            </a:lvl4pPr>
            <a:lvl5pPr marL="1030288" indent="-571500" algn="l" rtl="0" eaLnBrk="1" fontAlgn="base" hangingPunct="1">
              <a:lnSpc>
                <a:spcPct val="120000"/>
              </a:lnSpc>
              <a:spcBef>
                <a:spcPts val="146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Courier New" panose="02070309020205020404" pitchFamily="49" charset="0"/>
              <a:buChar char="o"/>
              <a:tabLst/>
              <a:defRPr sz="4000" kern="1200">
                <a:solidFill>
                  <a:schemeClr val="bg1"/>
                </a:solidFill>
                <a:latin typeface="Lato" panose="020F0502020204030203" pitchFamily="34" charset="77"/>
                <a:ea typeface="Geneva" panose="020B0503030404040204" pitchFamily="34" charset="0"/>
                <a:cs typeface="Gautami" panose="020B0502040204020203" pitchFamily="34" charset="0"/>
              </a:defRPr>
            </a:lvl5pPr>
            <a:lvl6pPr marL="944563" indent="-566738" algn="l" defTabSz="2222506" rtl="0" eaLnBrk="1" latinLnBrk="0" hangingPunct="1">
              <a:lnSpc>
                <a:spcPct val="90000"/>
              </a:lnSpc>
              <a:spcBef>
                <a:spcPts val="488"/>
              </a:spcBef>
              <a:spcAft>
                <a:spcPts val="972"/>
              </a:spcAft>
              <a:buClr>
                <a:schemeClr val="bg1"/>
              </a:buClr>
              <a:buFont typeface="Wingdings 3" pitchFamily="18" charset="2"/>
              <a:buChar char=""/>
              <a:tabLst/>
              <a:defRPr sz="4000" b="0" i="0" kern="1200">
                <a:solidFill>
                  <a:schemeClr val="bg1"/>
                </a:solidFill>
                <a:latin typeface="Lato" panose="020F0502020204030203" pitchFamily="34" charset="77"/>
                <a:ea typeface="+mn-ea"/>
                <a:cs typeface="+mn-cs"/>
              </a:defRPr>
            </a:lvl6pPr>
            <a:lvl7pPr marL="1350963" indent="-325438" algn="l" defTabSz="2222506" rtl="0" eaLnBrk="1" latinLnBrk="0" hangingPunct="1">
              <a:lnSpc>
                <a:spcPct val="90000"/>
              </a:lnSpc>
              <a:spcBef>
                <a:spcPts val="488"/>
              </a:spcBef>
              <a:spcAft>
                <a:spcPts val="972"/>
              </a:spcAft>
              <a:buClr>
                <a:schemeClr val="bg1"/>
              </a:buClr>
              <a:buFont typeface="Wingdings 3" pitchFamily="18" charset="2"/>
              <a:buChar char=""/>
              <a:tabLst/>
              <a:defRPr sz="4000" b="0" i="0" kern="1200">
                <a:solidFill>
                  <a:schemeClr val="bg1"/>
                </a:solidFill>
                <a:latin typeface="Lato" panose="020F0502020204030203" pitchFamily="34" charset="77"/>
                <a:ea typeface="+mn-ea"/>
                <a:cs typeface="+mn-cs"/>
              </a:defRPr>
            </a:lvl7pPr>
            <a:lvl8pPr marL="2955936" indent="-333378" algn="l" defTabSz="2222506" rtl="0" eaLnBrk="1" latinLnBrk="0" hangingPunct="1">
              <a:lnSpc>
                <a:spcPct val="90000"/>
              </a:lnSpc>
              <a:spcBef>
                <a:spcPts val="488"/>
              </a:spcBef>
              <a:spcAft>
                <a:spcPts val="972"/>
              </a:spcAft>
              <a:buClr>
                <a:schemeClr val="accent1"/>
              </a:buClr>
              <a:buFont typeface="Wingdings 3" pitchFamily="18" charset="2"/>
              <a:buChar char=""/>
              <a:defRPr sz="29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1537" indent="-333378" algn="l" defTabSz="2222506" rtl="0" eaLnBrk="1" latinLnBrk="0" hangingPunct="1">
              <a:lnSpc>
                <a:spcPct val="90000"/>
              </a:lnSpc>
              <a:spcBef>
                <a:spcPts val="488"/>
              </a:spcBef>
              <a:spcAft>
                <a:spcPts val="972"/>
              </a:spcAft>
              <a:buClr>
                <a:schemeClr val="accent1"/>
              </a:buClr>
              <a:buFont typeface="Wingdings 3" pitchFamily="18" charset="2"/>
              <a:buChar char=""/>
              <a:defRPr sz="29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/>
              <a:t>Related Work</a:t>
            </a:r>
          </a:p>
          <a:p>
            <a:pPr lvl="1"/>
            <a:r>
              <a:rPr lang="fr-FR" b="1"/>
              <a:t>All posters must </a:t>
            </a:r>
            <a:r>
              <a:rPr lang="fr-FR" b="1" err="1"/>
              <a:t>be</a:t>
            </a:r>
            <a:r>
              <a:rPr lang="fr-FR" b="1"/>
              <a:t> </a:t>
            </a:r>
            <a:r>
              <a:rPr lang="fr-FR" b="1" err="1"/>
              <a:t>formatted</a:t>
            </a:r>
            <a:r>
              <a:rPr lang="fr-FR" b="1"/>
              <a:t> in A0/A1 dimensions (841mm x 1189mm or </a:t>
            </a:r>
            <a:r>
              <a:rPr lang="fr-FR" b="1" err="1"/>
              <a:t>smaller</a:t>
            </a:r>
            <a:r>
              <a:rPr lang="fr-FR" b="1"/>
              <a:t>) in portrait orientation (</a:t>
            </a:r>
            <a:r>
              <a:rPr lang="fr-FR" b="1" err="1"/>
              <a:t>height</a:t>
            </a:r>
            <a:r>
              <a:rPr lang="fr-FR" b="1"/>
              <a:t> &gt; </a:t>
            </a:r>
            <a:r>
              <a:rPr lang="fr-FR" b="1" err="1"/>
              <a:t>width</a:t>
            </a:r>
            <a:r>
              <a:rPr lang="fr-FR" b="1"/>
              <a:t>).  </a:t>
            </a:r>
          </a:p>
          <a:p>
            <a:pPr lvl="1"/>
            <a:endParaRPr lang="fr-FR" b="1" err="1"/>
          </a:p>
        </p:txBody>
      </p:sp>
      <p:pic>
        <p:nvPicPr>
          <p:cNvPr id="16" name="Picture 4" descr="Free Stock Photo of Sun over mountains vector graphic | Download Free  Images and Free Illustrations">
            <a:extLst>
              <a:ext uri="{FF2B5EF4-FFF2-40B4-BE49-F238E27FC236}">
                <a16:creationId xmlns:a16="http://schemas.microsoft.com/office/drawing/2014/main" id="{4E409A1B-0ED1-FD42-85F5-4D7DF730E2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2965" y="28495893"/>
            <a:ext cx="5275635" cy="5275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Free Stock Photo of Sun over mountains vector graphic | Download Free  Images and Free Illustrations">
            <a:extLst>
              <a:ext uri="{FF2B5EF4-FFF2-40B4-BE49-F238E27FC236}">
                <a16:creationId xmlns:a16="http://schemas.microsoft.com/office/drawing/2014/main" id="{646AB9C6-01DE-4B42-8B2D-E6B1FBA2A2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9965" y="28572093"/>
            <a:ext cx="5275635" cy="5275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Free Stock Photo of Sun over mountains vector graphic | Download Free  Images and Free Illustrations">
            <a:extLst>
              <a:ext uri="{FF2B5EF4-FFF2-40B4-BE49-F238E27FC236}">
                <a16:creationId xmlns:a16="http://schemas.microsoft.com/office/drawing/2014/main" id="{F7173575-F1CB-2B45-BE7C-1DAD6EA44B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6965" y="28572093"/>
            <a:ext cx="5275635" cy="5275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3057248"/>
      </p:ext>
    </p:extLst>
  </p:cSld>
  <p:clrMapOvr>
    <a:masterClrMapping/>
  </p:clrMapOvr>
  <p:transition spd="med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Integra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>
    <a:spDef>
      <a:spPr>
        <a:solidFill>
          <a:srgbClr val="2E7BAC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wrap="none" rtlCol="0" anchor="ctr">
        <a:noAutofit/>
      </a:bodyPr>
      <a:lstStyle>
        <a:defPPr algn="ctr">
          <a:defRPr sz="1200" dirty="0" smtClean="0">
            <a:solidFill>
              <a:schemeClr val="bg1"/>
            </a:solidFill>
            <a:latin typeface="Century Gothic" panose="020B0502020202020204" pitchFamily="34" charset="0"/>
          </a:defRPr>
        </a:defPPr>
      </a:lstStyle>
    </a:spDef>
    <a:lnDef>
      <a:spPr>
        <a:ln>
          <a:solidFill>
            <a:srgbClr val="F07F09"/>
          </a:solidFill>
          <a:headEnd type="none" w="med" len="med"/>
          <a:tailEnd type="triangl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4000" dirty="0" smtClean="0">
            <a:latin typeface="Lato" panose="020F0502020204030203" pitchFamily="34" charset="77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7" id="{92B3B4FC-F9C1-7D44-A685-C4C3343B9ED6}" vid="{5C342ADE-E0BC-1F4C-B654-94403FFB4C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cs7029-2122-vc-01-Intro</Template>
  <TotalTime>0</TotalTime>
  <Words>468</Words>
  <Application>Microsoft Macintosh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5" baseType="lpstr">
      <vt:lpstr>Arial</vt:lpstr>
      <vt:lpstr>Calibri</vt:lpstr>
      <vt:lpstr>Century Gothic</vt:lpstr>
      <vt:lpstr>Courier New</vt:lpstr>
      <vt:lpstr>Lato</vt:lpstr>
      <vt:lpstr>Lato Black</vt:lpstr>
      <vt:lpstr>Lato Hairline</vt:lpstr>
      <vt:lpstr>Lato Light</vt:lpstr>
      <vt:lpstr>Sukhumvit Set</vt:lpstr>
      <vt:lpstr>System Font Regular</vt:lpstr>
      <vt:lpstr>Tw Cen MT Condensed</vt:lpstr>
      <vt:lpstr>Wingdings</vt:lpstr>
      <vt:lpstr>Wingdings 3</vt:lpstr>
      <vt:lpstr>2_Integral</vt:lpstr>
      <vt:lpstr>Poster Template for ICAT-EGVE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Dingliana</dc:creator>
  <cp:lastModifiedBy>John Dingliana</cp:lastModifiedBy>
  <cp:revision>3</cp:revision>
  <cp:lastPrinted>2023-11-05T12:33:29Z</cp:lastPrinted>
  <dcterms:created xsi:type="dcterms:W3CDTF">2017-10-07T10:14:33Z</dcterms:created>
  <dcterms:modified xsi:type="dcterms:W3CDTF">2023-11-22T16:39:06Z</dcterms:modified>
</cp:coreProperties>
</file>